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737" autoAdjust="0"/>
  </p:normalViewPr>
  <p:slideViewPr>
    <p:cSldViewPr>
      <p:cViewPr varScale="1">
        <p:scale>
          <a:sx n="48" d="100"/>
          <a:sy n="48" d="100"/>
        </p:scale>
        <p:origin x="-114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5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D4916-DC2B-4151-862E-2F7FCA5A8D03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31145C-4959-4D95-9896-A0FD44001921}" type="slidenum">
              <a:rPr lang="es-ES" smtClean="0"/>
              <a:pPr/>
              <a:t>‹N°›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1145C-4959-4D95-9896-A0FD44001921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1145C-4959-4D95-9896-A0FD44001921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1145C-4959-4D95-9896-A0FD44001921}" type="slidenum">
              <a:rPr lang="es-ES" smtClean="0"/>
              <a:pPr/>
              <a:t>3</a:t>
            </a:fld>
            <a:endParaRPr lang="es-E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1145C-4959-4D95-9896-A0FD44001921}" type="slidenum">
              <a:rPr lang="es-ES" smtClean="0"/>
              <a:pPr/>
              <a:t>4</a:t>
            </a:fld>
            <a:endParaRPr lang="es-E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1145C-4959-4D95-9896-A0FD44001921}" type="slidenum">
              <a:rPr lang="es-ES" smtClean="0"/>
              <a:pPr/>
              <a:t>5</a:t>
            </a:fld>
            <a:endParaRPr lang="es-E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1145C-4959-4D95-9896-A0FD44001921}" type="slidenum">
              <a:rPr lang="es-ES" smtClean="0"/>
              <a:pPr/>
              <a:t>6</a:t>
            </a:fld>
            <a:endParaRPr lang="es-E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1145C-4959-4D95-9896-A0FD44001921}" type="slidenum">
              <a:rPr lang="es-ES" smtClean="0"/>
              <a:pPr/>
              <a:t>7</a:t>
            </a:fld>
            <a:endParaRPr lang="es-E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31145C-4959-4D95-9896-A0FD44001921}" type="slidenum">
              <a:rPr lang="es-ES" smtClean="0"/>
              <a:pPr/>
              <a:t>8</a:t>
            </a:fld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5F47-6FD9-45F0-BB87-32296E38C8A6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ECF4-3BBA-4F29-95AA-E0B5EDB90BC2}" type="slidenum">
              <a:rPr lang="es-ES" smtClean="0"/>
              <a:pPr/>
              <a:t>‹N°›</a:t>
            </a:fld>
            <a:endParaRPr lang="es-E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5F47-6FD9-45F0-BB87-32296E38C8A6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ECF4-3BBA-4F29-95AA-E0B5EDB90BC2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5F47-6FD9-45F0-BB87-32296E38C8A6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ECF4-3BBA-4F29-95AA-E0B5EDB90BC2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5F47-6FD9-45F0-BB87-32296E38C8A6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ECF4-3BBA-4F29-95AA-E0B5EDB90BC2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5F47-6FD9-45F0-BB87-32296E38C8A6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B025ECF4-3BBA-4F29-95AA-E0B5EDB90BC2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5F47-6FD9-45F0-BB87-32296E38C8A6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ECF4-3BBA-4F29-95AA-E0B5EDB90BC2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5F47-6FD9-45F0-BB87-32296E38C8A6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ECF4-3BBA-4F29-95AA-E0B5EDB90BC2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5F47-6FD9-45F0-BB87-32296E38C8A6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ECF4-3BBA-4F29-95AA-E0B5EDB90BC2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5F47-6FD9-45F0-BB87-32296E38C8A6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ECF4-3BBA-4F29-95AA-E0B5EDB90BC2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5F47-6FD9-45F0-BB87-32296E38C8A6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ECF4-3BBA-4F29-95AA-E0B5EDB90BC2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fr-FR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Cliquez sur l'icône pour ajouter une image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25F47-6FD9-45F0-BB87-32296E38C8A6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5ECF4-3BBA-4F29-95AA-E0B5EDB90BC2}" type="slidenum">
              <a:rPr lang="es-ES" smtClean="0"/>
              <a:pPr/>
              <a:t>‹N°›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7DA25F47-6FD9-45F0-BB87-32296E38C8A6}" type="datetimeFigureOut">
              <a:rPr lang="es-ES" smtClean="0"/>
              <a:pPr/>
              <a:t>29/01/2014</a:t>
            </a:fld>
            <a:endParaRPr lang="es-E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B025ECF4-3BBA-4F29-95AA-E0B5EDB90BC2}" type="slidenum">
              <a:rPr lang="es-ES" smtClean="0"/>
              <a:pPr/>
              <a:t>‹N°›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lcorreo.com/alava/v/20100314/alava/caso-nora-avances-20100314.html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Interpretación  en los servicios públicos</a:t>
            </a:r>
            <a:br>
              <a:rPr lang="es-ES" dirty="0" smtClean="0"/>
            </a:br>
            <a:r>
              <a:rPr lang="es-ES" dirty="0" smtClean="0"/>
              <a:t> </a:t>
            </a:r>
            <a:endParaRPr lang="es-ES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" dirty="0" smtClean="0"/>
              <a:t>UPV </a:t>
            </a:r>
          </a:p>
          <a:p>
            <a:r>
              <a:rPr lang="es-ES" dirty="0" smtClean="0"/>
              <a:t>2014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Como empezar una carrera de intérprete</a:t>
            </a:r>
            <a:endParaRPr lang="es-E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Plan previo.</a:t>
            </a:r>
          </a:p>
          <a:p>
            <a:r>
              <a:rPr lang="es-ES" dirty="0" smtClean="0"/>
              <a:t>Suerte</a:t>
            </a:r>
          </a:p>
          <a:p>
            <a:r>
              <a:rPr lang="es-ES" dirty="0" smtClean="0"/>
              <a:t>Búsqueda e interés  </a:t>
            </a:r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Plan previo</a:t>
            </a:r>
            <a:endParaRPr lang="es-E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260848"/>
          </a:xfrm>
        </p:spPr>
        <p:txBody>
          <a:bodyPr/>
          <a:lstStyle/>
          <a:p>
            <a:r>
              <a:rPr lang="es-ES" dirty="0" smtClean="0"/>
              <a:t>Prácticas en una empresa. </a:t>
            </a:r>
          </a:p>
          <a:p>
            <a:r>
              <a:rPr lang="es-ES" dirty="0" smtClean="0"/>
              <a:t>Presentarse en las empresas  o  entidades  competentes como candidato/a</a:t>
            </a:r>
            <a:endParaRPr lang="es-E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La suerte</a:t>
            </a:r>
            <a:endParaRPr lang="es-E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36912"/>
          </a:xfrm>
        </p:spPr>
        <p:txBody>
          <a:bodyPr>
            <a:normAutofit/>
          </a:bodyPr>
          <a:lstStyle/>
          <a:p>
            <a:r>
              <a:rPr lang="es-ES" dirty="0" smtClean="0"/>
              <a:t>La Bolsa de Traductores e intérpretes del Ayuntamiento de Vitoria Gasteiz.</a:t>
            </a:r>
          </a:p>
          <a:p>
            <a:r>
              <a:rPr lang="es-ES" dirty="0" smtClean="0"/>
              <a:t>Interpretación</a:t>
            </a:r>
          </a:p>
          <a:p>
            <a:r>
              <a:rPr lang="es-ES" dirty="0" smtClean="0"/>
              <a:t>Traducción</a:t>
            </a:r>
          </a:p>
          <a:p>
            <a:r>
              <a:rPr lang="es-ES" dirty="0" smtClean="0"/>
              <a:t>Tarifa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Búsqueda</a:t>
            </a:r>
            <a:endParaRPr lang="es-E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989040"/>
          </a:xfrm>
        </p:spPr>
        <p:txBody>
          <a:bodyPr/>
          <a:lstStyle/>
          <a:p>
            <a:r>
              <a:rPr lang="es-ES" b="1" i="1" dirty="0" smtClean="0"/>
              <a:t>- </a:t>
            </a:r>
            <a:r>
              <a:rPr lang="es-ES" b="1" i="1" dirty="0" err="1" smtClean="0"/>
              <a:t>Ofiligua</a:t>
            </a:r>
            <a:r>
              <a:rPr lang="es-ES" b="1" i="1" dirty="0" smtClean="0"/>
              <a:t>.</a:t>
            </a:r>
          </a:p>
          <a:p>
            <a:r>
              <a:rPr lang="es-ES" b="1" i="1" dirty="0" smtClean="0"/>
              <a:t> </a:t>
            </a:r>
            <a:r>
              <a:rPr lang="es-ES" b="1" i="1" dirty="0" err="1" smtClean="0"/>
              <a:t>Interpret</a:t>
            </a:r>
            <a:r>
              <a:rPr lang="es-ES" b="1" i="1" dirty="0" smtClean="0"/>
              <a:t> </a:t>
            </a:r>
            <a:r>
              <a:rPr lang="es-ES" b="1" i="1" dirty="0" err="1" smtClean="0"/>
              <a:t>Solutions</a:t>
            </a:r>
            <a:r>
              <a:rPr lang="es-ES" b="1" i="1" dirty="0" smtClean="0"/>
              <a:t>.</a:t>
            </a:r>
          </a:p>
          <a:p>
            <a:r>
              <a:rPr lang="es-ES" b="1" i="1" dirty="0" smtClean="0"/>
              <a:t>Asociación Afro &gt; Servicio de Infancia de la Diputación Foral de Álava</a:t>
            </a:r>
            <a:r>
              <a:rPr lang="es-ES" dirty="0" smtClean="0"/>
              <a:t>. </a:t>
            </a:r>
          </a:p>
          <a:p>
            <a:r>
              <a:rPr lang="es-ES" b="1" i="1" dirty="0" smtClean="0"/>
              <a:t>- </a:t>
            </a:r>
            <a:r>
              <a:rPr lang="es-ES" b="1" i="1" dirty="0" err="1" smtClean="0"/>
              <a:t>Doblasound</a:t>
            </a:r>
            <a:r>
              <a:rPr lang="es-ES" b="1" i="1" dirty="0" smtClean="0"/>
              <a:t>.</a:t>
            </a:r>
            <a:endParaRPr lang="es-ES" dirty="0" smtClean="0"/>
          </a:p>
          <a:p>
            <a:r>
              <a:rPr lang="es-ES" b="1" i="1" dirty="0" smtClean="0"/>
              <a:t>-Clientela propia.</a:t>
            </a:r>
            <a:endParaRPr lang="es-ES" dirty="0" smtClean="0"/>
          </a:p>
          <a:p>
            <a:r>
              <a:rPr lang="es-ES" b="1" i="1" dirty="0" smtClean="0"/>
              <a:t>-Internet.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En el campo</a:t>
            </a:r>
            <a:endParaRPr lang="es-E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629000"/>
          </a:xfrm>
        </p:spPr>
        <p:txBody>
          <a:bodyPr/>
          <a:lstStyle/>
          <a:p>
            <a:r>
              <a:rPr lang="es-ES" dirty="0" smtClean="0"/>
              <a:t>El día </a:t>
            </a:r>
            <a:r>
              <a:rPr lang="es-ES" dirty="0" err="1" smtClean="0"/>
              <a:t>día</a:t>
            </a:r>
            <a:r>
              <a:rPr lang="es-ES" dirty="0" smtClean="0"/>
              <a:t> de un/a  intérprete: </a:t>
            </a:r>
          </a:p>
          <a:p>
            <a:r>
              <a:rPr lang="es-ES" dirty="0" smtClean="0"/>
              <a:t>La vestimenta.</a:t>
            </a:r>
          </a:p>
          <a:p>
            <a:r>
              <a:rPr lang="es-ES" dirty="0" smtClean="0"/>
              <a:t> La preparación previa de la terminología.</a:t>
            </a:r>
          </a:p>
          <a:p>
            <a:r>
              <a:rPr lang="es-ES" dirty="0" smtClean="0"/>
              <a:t>Seguir el protocolo y las condiciones impuestas por el cliente y como imponer nuestras condiciones. </a:t>
            </a:r>
            <a:endParaRPr lang="es-E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Código </a:t>
            </a:r>
            <a:r>
              <a:rPr lang="es-ES" dirty="0" smtClean="0"/>
              <a:t>ético</a:t>
            </a:r>
            <a:endParaRPr lang="es-E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dirty="0" smtClean="0"/>
              <a:t>Confidencialidad.</a:t>
            </a:r>
          </a:p>
          <a:p>
            <a:r>
              <a:rPr lang="es-ES" dirty="0" smtClean="0"/>
              <a:t> Respeto a las personas.</a:t>
            </a:r>
          </a:p>
          <a:p>
            <a:r>
              <a:rPr lang="es-ES" dirty="0" smtClean="0"/>
              <a:t> Imparcialidad.</a:t>
            </a:r>
          </a:p>
          <a:p>
            <a:r>
              <a:rPr lang="es-ES" dirty="0" smtClean="0"/>
              <a:t> Fidelidad.</a:t>
            </a:r>
          </a:p>
          <a:p>
            <a:r>
              <a:rPr lang="es-ES" dirty="0" smtClean="0"/>
              <a:t> Conflicto de intereses.</a:t>
            </a:r>
          </a:p>
          <a:p>
            <a:r>
              <a:rPr lang="es-ES" dirty="0" smtClean="0"/>
              <a:t>Competencia.</a:t>
            </a:r>
          </a:p>
          <a:p>
            <a:r>
              <a:rPr lang="es-ES" dirty="0" smtClean="0"/>
              <a:t>Sensibilidad cultural.</a:t>
            </a:r>
          </a:p>
          <a:p>
            <a:r>
              <a:rPr lang="es-ES" dirty="0" smtClean="0"/>
              <a:t>Profesionalidad. </a:t>
            </a:r>
            <a:endParaRPr lang="es-E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/>
              <a:t>Intérprete persona /intérprete profesional. </a:t>
            </a:r>
            <a:endParaRPr lang="es-ES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ES" u="sng" dirty="0" smtClean="0">
                <a:hlinkClick r:id="rId3"/>
              </a:rPr>
              <a:t>http://www.elcorreo.com/alava/v/20100314/alava/caso-nora-avances-20100314.html</a:t>
            </a:r>
            <a:endParaRPr lang="es-ES" dirty="0" smtClean="0"/>
          </a:p>
          <a:p>
            <a:endParaRPr lang="es-E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43</TotalTime>
  <Words>166</Words>
  <Application>Microsoft Office PowerPoint</Application>
  <PresentationFormat>Affichage à l'écran (4:3)</PresentationFormat>
  <Paragraphs>71</Paragraphs>
  <Slides>8</Slides>
  <Notes>8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9" baseType="lpstr">
      <vt:lpstr>Apex</vt:lpstr>
      <vt:lpstr>Interpretación  en los servicios públicos  </vt:lpstr>
      <vt:lpstr>Como empezar una carrera de intérprete</vt:lpstr>
      <vt:lpstr>Plan previo</vt:lpstr>
      <vt:lpstr>La suerte</vt:lpstr>
      <vt:lpstr>Búsqueda</vt:lpstr>
      <vt:lpstr>En el campo</vt:lpstr>
      <vt:lpstr>Código ético</vt:lpstr>
      <vt:lpstr>Intérprete persona /intérprete profesional. 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Interpretación social</dc:title>
  <dc:creator>Valued Acer Customer</dc:creator>
  <cp:lastModifiedBy>Valued Acer Customer</cp:lastModifiedBy>
  <cp:revision>14</cp:revision>
  <dcterms:created xsi:type="dcterms:W3CDTF">2013-11-10T21:12:56Z</dcterms:created>
  <dcterms:modified xsi:type="dcterms:W3CDTF">2014-01-29T20:42:57Z</dcterms:modified>
</cp:coreProperties>
</file>