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C3AE-5227-47A6-9655-68B4CE2B1A65}" type="datetimeFigureOut">
              <a:rPr lang="es-ES" smtClean="0"/>
              <a:pPr/>
              <a:t>10/12/2014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9811-EC28-45E2-933E-2794EA22DFA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C3AE-5227-47A6-9655-68B4CE2B1A65}" type="datetimeFigureOut">
              <a:rPr lang="es-ES" smtClean="0"/>
              <a:pPr/>
              <a:t>10/12/2014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9811-EC28-45E2-933E-2794EA22DFA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C3AE-5227-47A6-9655-68B4CE2B1A65}" type="datetimeFigureOut">
              <a:rPr lang="es-ES" smtClean="0"/>
              <a:pPr/>
              <a:t>10/12/2014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9811-EC28-45E2-933E-2794EA22DFA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C3AE-5227-47A6-9655-68B4CE2B1A65}" type="datetimeFigureOut">
              <a:rPr lang="es-ES" smtClean="0"/>
              <a:pPr/>
              <a:t>10/12/2014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9811-EC28-45E2-933E-2794EA22DFA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C3AE-5227-47A6-9655-68B4CE2B1A65}" type="datetimeFigureOut">
              <a:rPr lang="es-ES" smtClean="0"/>
              <a:pPr/>
              <a:t>10/12/2014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9811-EC28-45E2-933E-2794EA22DFA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C3AE-5227-47A6-9655-68B4CE2B1A65}" type="datetimeFigureOut">
              <a:rPr lang="es-ES" smtClean="0"/>
              <a:pPr/>
              <a:t>10/12/2014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9811-EC28-45E2-933E-2794EA22DFA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C3AE-5227-47A6-9655-68B4CE2B1A65}" type="datetimeFigureOut">
              <a:rPr lang="es-ES" smtClean="0"/>
              <a:pPr/>
              <a:t>10/12/2014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9811-EC28-45E2-933E-2794EA22DFA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C3AE-5227-47A6-9655-68B4CE2B1A65}" type="datetimeFigureOut">
              <a:rPr lang="es-ES" smtClean="0"/>
              <a:pPr/>
              <a:t>10/12/2014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9811-EC28-45E2-933E-2794EA22DFA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C3AE-5227-47A6-9655-68B4CE2B1A65}" type="datetimeFigureOut">
              <a:rPr lang="es-ES" smtClean="0"/>
              <a:pPr/>
              <a:t>10/12/2014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9811-EC28-45E2-933E-2794EA22DFA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C3AE-5227-47A6-9655-68B4CE2B1A65}" type="datetimeFigureOut">
              <a:rPr lang="es-ES" smtClean="0"/>
              <a:pPr/>
              <a:t>10/12/2014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9811-EC28-45E2-933E-2794EA22DFA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C3AE-5227-47A6-9655-68B4CE2B1A65}" type="datetimeFigureOut">
              <a:rPr lang="es-ES" smtClean="0"/>
              <a:pPr/>
              <a:t>10/12/2014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9811-EC28-45E2-933E-2794EA22DFA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0C3AE-5227-47A6-9655-68B4CE2B1A65}" type="datetimeFigureOut">
              <a:rPr lang="es-ES" smtClean="0"/>
              <a:pPr/>
              <a:t>10/12/2014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89811-EC28-45E2-933E-2794EA22DFA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urbancidades.files.wordpress.com/2012/03/casas-luc3ads-moya_1942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urbancidades.files.wordpress.com/2011/04/planta-y-alzado-poblado-orcasitas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rbancidades.files.wordpress.com/2011/07/almendrales_vecinas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urbancidades.files.wordpress.com/2011/04/orcasur-1979_javier-manzano-martos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urbancidades.files.wordpress.com/2011/04/aerea-poblado-dirigido-orcasitas_plano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flores-de-lu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844824"/>
            <a:ext cx="8892053" cy="4562009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827584" y="620688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</a:rPr>
              <a:t>Arquitecturas para después de una guerra:</a:t>
            </a:r>
          </a:p>
          <a:p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</a:rPr>
              <a:t>La vivienda en la España franquista.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astuera aérea 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62357"/>
            <a:ext cx="5590795" cy="4578811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755576" y="332656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6">
                    <a:lumMod val="50000"/>
                  </a:schemeClr>
                </a:solidFill>
              </a:rPr>
              <a:t>Espacios del régimen de deducción</a:t>
            </a:r>
            <a:endParaRPr lang="es-E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331640" y="436510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Campos de concentración</a:t>
            </a:r>
            <a:endParaRPr lang="es-E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4 Imagen" descr="Yacimiento-ideologico-El-Rot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2348880"/>
            <a:ext cx="3124993" cy="424889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652120" y="183553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Fosas comunes</a:t>
            </a:r>
            <a:endParaRPr lang="es-E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arabanchel_Panop_Religios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5619" y="476672"/>
            <a:ext cx="2678749" cy="2664296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755576" y="44624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6">
                    <a:lumMod val="50000"/>
                  </a:schemeClr>
                </a:solidFill>
              </a:rPr>
              <a:t>Espacios del régimen de producción</a:t>
            </a:r>
            <a:endParaRPr lang="es-E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3 Imagen" descr="PB2600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548680"/>
            <a:ext cx="3384376" cy="2538282"/>
          </a:xfrm>
          <a:prstGeom prst="rect">
            <a:avLst/>
          </a:prstGeom>
        </p:spPr>
      </p:pic>
      <p:pic>
        <p:nvPicPr>
          <p:cNvPr id="6" name="5 Imagen" descr="iglesia_Arroy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6" y="3789040"/>
            <a:ext cx="3096344" cy="2799760"/>
          </a:xfrm>
          <a:prstGeom prst="rect">
            <a:avLst/>
          </a:prstGeom>
        </p:spPr>
      </p:pic>
      <p:pic>
        <p:nvPicPr>
          <p:cNvPr id="8" name="7 Imagen" descr="Ayto Huelv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4127169"/>
            <a:ext cx="3563888" cy="2254159"/>
          </a:xfrm>
          <a:prstGeom prst="rect">
            <a:avLst/>
          </a:prstGeom>
        </p:spPr>
      </p:pic>
      <p:pic>
        <p:nvPicPr>
          <p:cNvPr id="7" name="6 Imagen" descr="índic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92971" y="4166195"/>
            <a:ext cx="2143125" cy="2143125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043608" y="306896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Confinamiento</a:t>
            </a:r>
            <a:endParaRPr lang="es-E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860032" y="371703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Orden social y monumentalización</a:t>
            </a:r>
            <a:endParaRPr lang="es-E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6" y="44624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6">
                    <a:lumMod val="50000"/>
                  </a:schemeClr>
                </a:solidFill>
              </a:rPr>
              <a:t>La vivienda durante el periodo de autarquía</a:t>
            </a:r>
            <a:endParaRPr lang="es-E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2 Imagen" descr="https://urbancidades.files.wordpress.com/2012/03/casas-luc3ads-moya_1942.jpg?w=422&amp;h=183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268760"/>
            <a:ext cx="747230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4283968" y="5097958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Bloque de 6 viviendas “abovedadas”</a:t>
            </a:r>
          </a:p>
          <a:p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Luis Moya, 1942.</a:t>
            </a:r>
          </a:p>
          <a:p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Colonia de Almendrales, Usera (Madrid)</a:t>
            </a:r>
            <a:endParaRPr lang="es-E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6" y="44624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6">
                    <a:lumMod val="50000"/>
                  </a:schemeClr>
                </a:solidFill>
              </a:rPr>
              <a:t>La vivienda durante el “milagro económico”</a:t>
            </a:r>
            <a:endParaRPr lang="es-E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283968" y="5733256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Planta y alzado de las viviendas del 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Poblado Dirigido 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de 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Orcasitas (Madrid)</a:t>
            </a:r>
          </a:p>
          <a:p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Ruiz 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Hervás, Lozano, Leoz y Pintado, 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1956.</a:t>
            </a:r>
            <a:endParaRPr lang="es-E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4 Imagen" descr="https://urbancidades.files.wordpress.com/2011/04/planta-y-alzado-poblado-orcasitas.jpg?w=500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9621" y="548680"/>
            <a:ext cx="6868763" cy="494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6" y="44624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6">
                    <a:lumMod val="50000"/>
                  </a:schemeClr>
                </a:solidFill>
              </a:rPr>
              <a:t>Infravivienda y chabolismo durante el franquismo</a:t>
            </a:r>
            <a:endParaRPr lang="es-E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6 Imagen" descr="foto, chabolas pozo tio raimun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4439785" cy="3230612"/>
          </a:xfrm>
          <a:prstGeom prst="rect">
            <a:avLst/>
          </a:prstGeom>
        </p:spPr>
      </p:pic>
      <p:pic>
        <p:nvPicPr>
          <p:cNvPr id="8" name="7 Imagen" descr="https://urbancidades.files.wordpress.com/2011/07/almendrales_vecinas.jpg?w=387&amp;h=264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708920"/>
            <a:ext cx="4873615" cy="359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5220072" y="90872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Pozo del Tío Raimundo</a:t>
            </a:r>
            <a:endParaRPr lang="es-E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971600" y="573325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Casas de autoconstrucción</a:t>
            </a:r>
          </a:p>
          <a:p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n Usera</a:t>
            </a:r>
            <a:endParaRPr lang="es-E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ttps://urbancidades.files.wordpress.com/2011/04/orcasur-1979_javier-manzano-martos.jpg?w=500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515" y="0"/>
            <a:ext cx="9168515" cy="68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ttps://urbancidades.files.wordpress.com/2011/04/aerea-poblado-dirigido-orcasitas_plano.jpg?w=500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0648"/>
            <a:ext cx="7992888" cy="639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109</Words>
  <Application>Microsoft Office PowerPoint</Application>
  <PresentationFormat>Presentación en pantalla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Ïîëüçîâàòåëü</dc:creator>
  <cp:lastModifiedBy>Ïîëüçîâàòåëü</cp:lastModifiedBy>
  <cp:revision>28</cp:revision>
  <dcterms:created xsi:type="dcterms:W3CDTF">2014-12-09T17:02:51Z</dcterms:created>
  <dcterms:modified xsi:type="dcterms:W3CDTF">2014-12-10T15:56:52Z</dcterms:modified>
</cp:coreProperties>
</file>