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72" r:id="rId4"/>
    <p:sldId id="273" r:id="rId5"/>
    <p:sldId id="269" r:id="rId6"/>
    <p:sldId id="274" r:id="rId7"/>
    <p:sldId id="270" r:id="rId8"/>
    <p:sldId id="271" r:id="rId9"/>
    <p:sldId id="276" r:id="rId10"/>
    <p:sldId id="267" r:id="rId11"/>
    <p:sldId id="27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E674A-EB25-410E-826C-E4EF7ECF7CEC}" v="1886" dt="2024-01-23T12:22:17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30" autoAdjust="0"/>
    <p:restoredTop sz="86417" autoAdjust="0"/>
  </p:normalViewPr>
  <p:slideViewPr>
    <p:cSldViewPr snapToGrid="0">
      <p:cViewPr>
        <p:scale>
          <a:sx n="75" d="100"/>
          <a:sy n="75" d="100"/>
        </p:scale>
        <p:origin x="-200" y="-86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DIAZ ORDOÑEZ" userId="adc3a104-128e-4ac0-a92f-bf3323540451" providerId="ADAL" clId="{455337DF-83B3-4E4F-A5D9-3A4EC46BCF42}"/>
    <pc:docChg chg="custSel modSld">
      <pc:chgData name="MANUEL DIAZ ORDOÑEZ" userId="adc3a104-128e-4ac0-a92f-bf3323540451" providerId="ADAL" clId="{455337DF-83B3-4E4F-A5D9-3A4EC46BCF42}" dt="2023-10-23T09:47:02.330" v="0" actId="478"/>
      <pc:docMkLst>
        <pc:docMk/>
      </pc:docMkLst>
      <pc:sldChg chg="delSp mod delAnim">
        <pc:chgData name="MANUEL DIAZ ORDOÑEZ" userId="adc3a104-128e-4ac0-a92f-bf3323540451" providerId="ADAL" clId="{455337DF-83B3-4E4F-A5D9-3A4EC46BCF42}" dt="2023-10-23T09:47:02.330" v="0" actId="478"/>
        <pc:sldMkLst>
          <pc:docMk/>
          <pc:sldMk cId="3343339589" sldId="256"/>
        </pc:sldMkLst>
        <pc:picChg chg="del">
          <ac:chgData name="MANUEL DIAZ ORDOÑEZ" userId="adc3a104-128e-4ac0-a92f-bf3323540451" providerId="ADAL" clId="{455337DF-83B3-4E4F-A5D9-3A4EC46BCF42}" dt="2023-10-23T09:47:02.330" v="0" actId="478"/>
          <ac:picMkLst>
            <pc:docMk/>
            <pc:sldMk cId="3343339589" sldId="256"/>
            <ac:picMk id="2" creationId="{55423117-1F00-0304-92AD-5FB5F90B0C02}"/>
          </ac:picMkLst>
        </pc:picChg>
      </pc:sldChg>
    </pc:docChg>
  </pc:docChgLst>
  <pc:docChgLst>
    <pc:chgData name="MANUEL DIAZ ORDOÑEZ" userId="adc3a104-128e-4ac0-a92f-bf3323540451" providerId="ADAL" clId="{83315AF4-D208-4417-8E17-F2E0033449C0}"/>
    <pc:docChg chg="undo custSel addSld modSld sldOrd">
      <pc:chgData name="MANUEL DIAZ ORDOÑEZ" userId="adc3a104-128e-4ac0-a92f-bf3323540451" providerId="ADAL" clId="{83315AF4-D208-4417-8E17-F2E0033449C0}" dt="2024-01-18T17:11:28.667" v="2145" actId="2890"/>
      <pc:docMkLst>
        <pc:docMk/>
      </pc:docMkLst>
      <pc:sldChg chg="addSp delSp modSp mod modAnim">
        <pc:chgData name="MANUEL DIAZ ORDOÑEZ" userId="adc3a104-128e-4ac0-a92f-bf3323540451" providerId="ADAL" clId="{83315AF4-D208-4417-8E17-F2E0033449C0}" dt="2024-01-18T14:44:35.987" v="1924"/>
        <pc:sldMkLst>
          <pc:docMk/>
          <pc:sldMk cId="2043013852" sldId="268"/>
        </pc:sldMkLst>
        <pc:spChg chg="add mod">
          <ac:chgData name="MANUEL DIAZ ORDOÑEZ" userId="adc3a104-128e-4ac0-a92f-bf3323540451" providerId="ADAL" clId="{83315AF4-D208-4417-8E17-F2E0033449C0}" dt="2024-01-18T14:37:05.983" v="1828" actId="14100"/>
          <ac:spMkLst>
            <pc:docMk/>
            <pc:sldMk cId="2043013852" sldId="268"/>
            <ac:spMk id="2" creationId="{72F49287-C50E-64A0-BD61-D9E691BC8775}"/>
          </ac:spMkLst>
        </pc:spChg>
        <pc:spChg chg="add mod">
          <ac:chgData name="MANUEL DIAZ ORDOÑEZ" userId="adc3a104-128e-4ac0-a92f-bf3323540451" providerId="ADAL" clId="{83315AF4-D208-4417-8E17-F2E0033449C0}" dt="2024-01-18T14:37:25.012" v="1857" actId="20577"/>
          <ac:spMkLst>
            <pc:docMk/>
            <pc:sldMk cId="2043013852" sldId="268"/>
            <ac:spMk id="3" creationId="{8E4F7644-CF7E-DC9F-2880-992445BB3AFA}"/>
          </ac:spMkLst>
        </pc:spChg>
        <pc:spChg chg="add mod">
          <ac:chgData name="MANUEL DIAZ ORDOÑEZ" userId="adc3a104-128e-4ac0-a92f-bf3323540451" providerId="ADAL" clId="{83315AF4-D208-4417-8E17-F2E0033449C0}" dt="2024-01-18T14:42:40.698" v="1899" actId="1076"/>
          <ac:spMkLst>
            <pc:docMk/>
            <pc:sldMk cId="2043013852" sldId="268"/>
            <ac:spMk id="4" creationId="{0AD51823-1514-A785-D7D8-2A6B85471B6A}"/>
          </ac:spMkLst>
        </pc:spChg>
        <pc:spChg chg="mod">
          <ac:chgData name="MANUEL DIAZ ORDOÑEZ" userId="adc3a104-128e-4ac0-a92f-bf3323540451" providerId="ADAL" clId="{83315AF4-D208-4417-8E17-F2E0033449C0}" dt="2024-01-18T14:41:33.986" v="1893" actId="1076"/>
          <ac:spMkLst>
            <pc:docMk/>
            <pc:sldMk cId="2043013852" sldId="268"/>
            <ac:spMk id="6" creationId="{54325509-6C8C-DB21-DDFD-48878D1932D0}"/>
          </ac:spMkLst>
        </pc:spChg>
        <pc:grpChg chg="add mod">
          <ac:chgData name="MANUEL DIAZ ORDOÑEZ" userId="adc3a104-128e-4ac0-a92f-bf3323540451" providerId="ADAL" clId="{83315AF4-D208-4417-8E17-F2E0033449C0}" dt="2024-01-18T14:44:26.507" v="1923" actId="14100"/>
          <ac:grpSpMkLst>
            <pc:docMk/>
            <pc:sldMk cId="2043013852" sldId="268"/>
            <ac:grpSpMk id="10" creationId="{36AE7AAA-FE72-A73D-BFC9-7CC2D291A8C8}"/>
          </ac:grpSpMkLst>
        </pc:grpChg>
        <pc:picChg chg="add mod">
          <ac:chgData name="MANUEL DIAZ ORDOÑEZ" userId="adc3a104-128e-4ac0-a92f-bf3323540451" providerId="ADAL" clId="{83315AF4-D208-4417-8E17-F2E0033449C0}" dt="2024-01-18T14:44:26.507" v="1923" actId="14100"/>
          <ac:picMkLst>
            <pc:docMk/>
            <pc:sldMk cId="2043013852" sldId="268"/>
            <ac:picMk id="9" creationId="{2ED5D417-48A2-44DE-D6A5-24D500EB19D0}"/>
          </ac:picMkLst>
        </pc:picChg>
        <pc:picChg chg="add del mod">
          <ac:chgData name="MANUEL DIAZ ORDOÑEZ" userId="adc3a104-128e-4ac0-a92f-bf3323540451" providerId="ADAL" clId="{83315AF4-D208-4417-8E17-F2E0033449C0}" dt="2024-01-18T14:41:15.486" v="1888" actId="478"/>
          <ac:picMkLst>
            <pc:docMk/>
            <pc:sldMk cId="2043013852" sldId="268"/>
            <ac:picMk id="2050" creationId="{49E640D0-8CD2-0F8A-A994-108EDD0C4377}"/>
          </ac:picMkLst>
        </pc:picChg>
        <pc:picChg chg="add mod">
          <ac:chgData name="MANUEL DIAZ ORDOÑEZ" userId="adc3a104-128e-4ac0-a92f-bf3323540451" providerId="ADAL" clId="{83315AF4-D208-4417-8E17-F2E0033449C0}" dt="2024-01-18T14:44:26.507" v="1923" actId="14100"/>
          <ac:picMkLst>
            <pc:docMk/>
            <pc:sldMk cId="2043013852" sldId="268"/>
            <ac:picMk id="2052" creationId="{C88BF8C8-BE0B-FE6A-6078-355F9D33BF61}"/>
          </ac:picMkLst>
        </pc:picChg>
      </pc:sldChg>
      <pc:sldChg chg="modSp mod">
        <pc:chgData name="MANUEL DIAZ ORDOÑEZ" userId="adc3a104-128e-4ac0-a92f-bf3323540451" providerId="ADAL" clId="{83315AF4-D208-4417-8E17-F2E0033449C0}" dt="2024-01-18T14:20:09.924" v="1257" actId="1037"/>
        <pc:sldMkLst>
          <pc:docMk/>
          <pc:sldMk cId="157874975" sldId="269"/>
        </pc:sldMkLst>
        <pc:grpChg chg="mod">
          <ac:chgData name="MANUEL DIAZ ORDOÑEZ" userId="adc3a104-128e-4ac0-a92f-bf3323540451" providerId="ADAL" clId="{83315AF4-D208-4417-8E17-F2E0033449C0}" dt="2024-01-18T14:20:09.924" v="1257" actId="1037"/>
          <ac:grpSpMkLst>
            <pc:docMk/>
            <pc:sldMk cId="157874975" sldId="269"/>
            <ac:grpSpMk id="5" creationId="{5DDD694A-D41A-84D8-8E4E-E1AC55457EE3}"/>
          </ac:grpSpMkLst>
        </pc:grpChg>
      </pc:sldChg>
      <pc:sldChg chg="addSp modSp add mod ord modAnim">
        <pc:chgData name="MANUEL DIAZ ORDOÑEZ" userId="adc3a104-128e-4ac0-a92f-bf3323540451" providerId="ADAL" clId="{83315AF4-D208-4417-8E17-F2E0033449C0}" dt="2024-01-18T14:13:34.096" v="638" actId="20577"/>
        <pc:sldMkLst>
          <pc:docMk/>
          <pc:sldMk cId="98638424" sldId="270"/>
        </pc:sldMkLst>
        <pc:spChg chg="add mod">
          <ac:chgData name="MANUEL DIAZ ORDOÑEZ" userId="adc3a104-128e-4ac0-a92f-bf3323540451" providerId="ADAL" clId="{83315AF4-D208-4417-8E17-F2E0033449C0}" dt="2024-01-18T14:13:34.096" v="638" actId="20577"/>
          <ac:spMkLst>
            <pc:docMk/>
            <pc:sldMk cId="98638424" sldId="270"/>
            <ac:spMk id="5" creationId="{A62D07E5-4D52-A1DD-F378-2F81288136C2}"/>
          </ac:spMkLst>
        </pc:spChg>
        <pc:spChg chg="mod">
          <ac:chgData name="MANUEL DIAZ ORDOÑEZ" userId="adc3a104-128e-4ac0-a92f-bf3323540451" providerId="ADAL" clId="{83315AF4-D208-4417-8E17-F2E0033449C0}" dt="2024-01-18T11:28:52.731" v="46" actId="20577"/>
          <ac:spMkLst>
            <pc:docMk/>
            <pc:sldMk cId="98638424" sldId="270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83315AF4-D208-4417-8E17-F2E0033449C0}" dt="2024-01-18T11:42:37.475" v="315" actId="1037"/>
          <ac:spMkLst>
            <pc:docMk/>
            <pc:sldMk cId="98638424" sldId="270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83315AF4-D208-4417-8E17-F2E0033449C0}" dt="2024-01-18T11:43:56.418" v="345" actId="20577"/>
          <ac:spMkLst>
            <pc:docMk/>
            <pc:sldMk cId="98638424" sldId="270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83315AF4-D208-4417-8E17-F2E0033449C0}" dt="2024-01-18T11:39:35.511" v="258" actId="14100"/>
          <ac:spMkLst>
            <pc:docMk/>
            <pc:sldMk cId="98638424" sldId="270"/>
            <ac:spMk id="15" creationId="{853D2A4D-87F6-D57C-CCF2-A2A285DE8B07}"/>
          </ac:spMkLst>
        </pc:spChg>
        <pc:spChg chg="add mod">
          <ac:chgData name="MANUEL DIAZ ORDOÑEZ" userId="adc3a104-128e-4ac0-a92f-bf3323540451" providerId="ADAL" clId="{83315AF4-D208-4417-8E17-F2E0033449C0}" dt="2024-01-18T11:44:36.141" v="349" actId="14100"/>
          <ac:spMkLst>
            <pc:docMk/>
            <pc:sldMk cId="98638424" sldId="270"/>
            <ac:spMk id="16" creationId="{4FAE6F2D-689A-67DD-D1A1-8D386A10A56F}"/>
          </ac:spMkLst>
        </pc:spChg>
        <pc:spChg chg="add mod">
          <ac:chgData name="MANUEL DIAZ ORDOÑEZ" userId="adc3a104-128e-4ac0-a92f-bf3323540451" providerId="ADAL" clId="{83315AF4-D208-4417-8E17-F2E0033449C0}" dt="2024-01-18T11:48:40.842" v="364" actId="164"/>
          <ac:spMkLst>
            <pc:docMk/>
            <pc:sldMk cId="98638424" sldId="270"/>
            <ac:spMk id="19" creationId="{8FE60309-4567-C410-756A-AE99FDE4CC02}"/>
          </ac:spMkLst>
        </pc:spChg>
        <pc:spChg chg="add mod">
          <ac:chgData name="MANUEL DIAZ ORDOÑEZ" userId="adc3a104-128e-4ac0-a92f-bf3323540451" providerId="ADAL" clId="{83315AF4-D208-4417-8E17-F2E0033449C0}" dt="2024-01-18T11:48:40.842" v="364" actId="164"/>
          <ac:spMkLst>
            <pc:docMk/>
            <pc:sldMk cId="98638424" sldId="270"/>
            <ac:spMk id="20" creationId="{BA32019B-CAD4-2A37-98AE-BDD66AB2BED9}"/>
          </ac:spMkLst>
        </pc:spChg>
        <pc:spChg chg="add mod">
          <ac:chgData name="MANUEL DIAZ ORDOÑEZ" userId="adc3a104-128e-4ac0-a92f-bf3323540451" providerId="ADAL" clId="{83315AF4-D208-4417-8E17-F2E0033449C0}" dt="2024-01-18T11:48:40.842" v="364" actId="164"/>
          <ac:spMkLst>
            <pc:docMk/>
            <pc:sldMk cId="98638424" sldId="270"/>
            <ac:spMk id="21" creationId="{1DC92911-7A9F-2E25-C1F6-A3C344552F20}"/>
          </ac:spMkLst>
        </pc:spChg>
        <pc:grpChg chg="add mod">
          <ac:chgData name="MANUEL DIAZ ORDOÑEZ" userId="adc3a104-128e-4ac0-a92f-bf3323540451" providerId="ADAL" clId="{83315AF4-D208-4417-8E17-F2E0033449C0}" dt="2024-01-18T11:48:40.842" v="364" actId="164"/>
          <ac:grpSpMkLst>
            <pc:docMk/>
            <pc:sldMk cId="98638424" sldId="270"/>
            <ac:grpSpMk id="22" creationId="{56312208-0588-6E08-3762-83C63EFE3358}"/>
          </ac:grpSpMkLst>
        </pc:grpChg>
        <pc:picChg chg="add mod">
          <ac:chgData name="MANUEL DIAZ ORDOÑEZ" userId="adc3a104-128e-4ac0-a92f-bf3323540451" providerId="ADAL" clId="{83315AF4-D208-4417-8E17-F2E0033449C0}" dt="2024-01-18T11:33:56.020" v="198" actId="1076"/>
          <ac:picMkLst>
            <pc:docMk/>
            <pc:sldMk cId="98638424" sldId="270"/>
            <ac:picMk id="3" creationId="{390FDE97-E4C1-6D34-986F-3631A56EB928}"/>
          </ac:picMkLst>
        </pc:picChg>
        <pc:picChg chg="add mod">
          <ac:chgData name="MANUEL DIAZ ORDOÑEZ" userId="adc3a104-128e-4ac0-a92f-bf3323540451" providerId="ADAL" clId="{83315AF4-D208-4417-8E17-F2E0033449C0}" dt="2024-01-18T11:34:38.299" v="200" actId="1076"/>
          <ac:picMkLst>
            <pc:docMk/>
            <pc:sldMk cId="98638424" sldId="270"/>
            <ac:picMk id="10" creationId="{933D57A9-8055-1FA9-A9D1-91723F07B87E}"/>
          </ac:picMkLst>
        </pc:picChg>
        <pc:picChg chg="add mod">
          <ac:chgData name="MANUEL DIAZ ORDOÑEZ" userId="adc3a104-128e-4ac0-a92f-bf3323540451" providerId="ADAL" clId="{83315AF4-D208-4417-8E17-F2E0033449C0}" dt="2024-01-18T11:36:42.560" v="250" actId="1076"/>
          <ac:picMkLst>
            <pc:docMk/>
            <pc:sldMk cId="98638424" sldId="270"/>
            <ac:picMk id="12" creationId="{6BC3F569-390E-0E60-838B-3359A594CDEC}"/>
          </ac:picMkLst>
        </pc:picChg>
        <pc:picChg chg="add mod ord">
          <ac:chgData name="MANUEL DIAZ ORDOÑEZ" userId="adc3a104-128e-4ac0-a92f-bf3323540451" providerId="ADAL" clId="{83315AF4-D208-4417-8E17-F2E0033449C0}" dt="2024-01-18T11:40:57.721" v="264" actId="1076"/>
          <ac:picMkLst>
            <pc:docMk/>
            <pc:sldMk cId="98638424" sldId="270"/>
            <ac:picMk id="14" creationId="{45401CC7-0481-DCAC-BB34-6EBE043BF2A5}"/>
          </ac:picMkLst>
        </pc:picChg>
        <pc:picChg chg="add mod">
          <ac:chgData name="MANUEL DIAZ ORDOÑEZ" userId="adc3a104-128e-4ac0-a92f-bf3323540451" providerId="ADAL" clId="{83315AF4-D208-4417-8E17-F2E0033449C0}" dt="2024-01-18T11:47:04.078" v="351" actId="1076"/>
          <ac:picMkLst>
            <pc:docMk/>
            <pc:sldMk cId="98638424" sldId="270"/>
            <ac:picMk id="18" creationId="{133AFEEF-E72B-73E0-4657-11D441CD9D6B}"/>
          </ac:picMkLst>
        </pc:picChg>
      </pc:sldChg>
      <pc:sldChg chg="addSp modSp add mod ord modAnim">
        <pc:chgData name="MANUEL DIAZ ORDOÑEZ" userId="adc3a104-128e-4ac0-a92f-bf3323540451" providerId="ADAL" clId="{83315AF4-D208-4417-8E17-F2E0033449C0}" dt="2024-01-18T14:19:38.275" v="1129" actId="20577"/>
        <pc:sldMkLst>
          <pc:docMk/>
          <pc:sldMk cId="4237934604" sldId="271"/>
        </pc:sldMkLst>
        <pc:spChg chg="add mod">
          <ac:chgData name="MANUEL DIAZ ORDOÑEZ" userId="adc3a104-128e-4ac0-a92f-bf3323540451" providerId="ADAL" clId="{83315AF4-D208-4417-8E17-F2E0033449C0}" dt="2024-01-18T14:18:42.559" v="943" actId="1036"/>
          <ac:spMkLst>
            <pc:docMk/>
            <pc:sldMk cId="4237934604" sldId="271"/>
            <ac:spMk id="2" creationId="{7461AC27-C1CA-209A-780E-7FFBE9359492}"/>
          </ac:spMkLst>
        </pc:spChg>
        <pc:spChg chg="add mod">
          <ac:chgData name="MANUEL DIAZ ORDOÑEZ" userId="adc3a104-128e-4ac0-a92f-bf3323540451" providerId="ADAL" clId="{83315AF4-D208-4417-8E17-F2E0033449C0}" dt="2024-01-18T14:19:38.275" v="1129" actId="20577"/>
          <ac:spMkLst>
            <pc:docMk/>
            <pc:sldMk cId="4237934604" sldId="271"/>
            <ac:spMk id="3" creationId="{5EA4BB1C-E536-4805-B5D8-ADF8254A0B26}"/>
          </ac:spMkLst>
        </pc:spChg>
        <pc:spChg chg="mod">
          <ac:chgData name="MANUEL DIAZ ORDOÑEZ" userId="adc3a104-128e-4ac0-a92f-bf3323540451" providerId="ADAL" clId="{83315AF4-D208-4417-8E17-F2E0033449C0}" dt="2024-01-18T14:14:16.950" v="705" actId="20577"/>
          <ac:spMkLst>
            <pc:docMk/>
            <pc:sldMk cId="4237934604" sldId="271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83315AF4-D208-4417-8E17-F2E0033449C0}" dt="2024-01-18T14:15:14.859" v="763" actId="313"/>
          <ac:spMkLst>
            <pc:docMk/>
            <pc:sldMk cId="4237934604" sldId="271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83315AF4-D208-4417-8E17-F2E0033449C0}" dt="2024-01-18T14:18:36.544" v="922" actId="1036"/>
          <ac:spMkLst>
            <pc:docMk/>
            <pc:sldMk cId="4237934604" sldId="271"/>
            <ac:spMk id="8" creationId="{9E5EF032-0557-F2DF-C382-6858A5D49571}"/>
          </ac:spMkLst>
        </pc:spChg>
      </pc:sldChg>
      <pc:sldChg chg="addSp delSp modSp add mod addAnim delAnim modAnim">
        <pc:chgData name="MANUEL DIAZ ORDOÑEZ" userId="adc3a104-128e-4ac0-a92f-bf3323540451" providerId="ADAL" clId="{83315AF4-D208-4417-8E17-F2E0033449C0}" dt="2024-01-18T14:51:32.273" v="2144"/>
        <pc:sldMkLst>
          <pc:docMk/>
          <pc:sldMk cId="37879296" sldId="272"/>
        </pc:sldMkLst>
        <pc:spChg chg="del mod">
          <ac:chgData name="MANUEL DIAZ ORDOÑEZ" userId="adc3a104-128e-4ac0-a92f-bf3323540451" providerId="ADAL" clId="{83315AF4-D208-4417-8E17-F2E0033449C0}" dt="2024-01-18T14:28:53.021" v="1511" actId="478"/>
          <ac:spMkLst>
            <pc:docMk/>
            <pc:sldMk cId="37879296" sldId="272"/>
            <ac:spMk id="2" creationId="{72F49287-C50E-64A0-BD61-D9E691BC8775}"/>
          </ac:spMkLst>
        </pc:spChg>
        <pc:spChg chg="add mod">
          <ac:chgData name="MANUEL DIAZ ORDOÑEZ" userId="adc3a104-128e-4ac0-a92f-bf3323540451" providerId="ADAL" clId="{83315AF4-D208-4417-8E17-F2E0033449C0}" dt="2024-01-18T14:25:45.664" v="1444"/>
          <ac:spMkLst>
            <pc:docMk/>
            <pc:sldMk cId="37879296" sldId="272"/>
            <ac:spMk id="3" creationId="{DD25C10B-100B-655D-2EEA-EB9EFAA02D28}"/>
          </ac:spMkLst>
        </pc:spChg>
        <pc:spChg chg="add mod">
          <ac:chgData name="MANUEL DIAZ ORDOÑEZ" userId="adc3a104-128e-4ac0-a92f-bf3323540451" providerId="ADAL" clId="{83315AF4-D208-4417-8E17-F2E0033449C0}" dt="2024-01-18T14:25:52.925" v="1445"/>
          <ac:spMkLst>
            <pc:docMk/>
            <pc:sldMk cId="37879296" sldId="272"/>
            <ac:spMk id="4" creationId="{51403435-8FA3-583D-8BC8-2CFF9A19364B}"/>
          </ac:spMkLst>
        </pc:spChg>
        <pc:spChg chg="add mod">
          <ac:chgData name="MANUEL DIAZ ORDOÑEZ" userId="adc3a104-128e-4ac0-a92f-bf3323540451" providerId="ADAL" clId="{83315AF4-D208-4417-8E17-F2E0033449C0}" dt="2024-01-18T14:26:04.493" v="1446"/>
          <ac:spMkLst>
            <pc:docMk/>
            <pc:sldMk cId="37879296" sldId="272"/>
            <ac:spMk id="5" creationId="{92F7BD23-1485-BB63-0977-9C4D53FFB954}"/>
          </ac:spMkLst>
        </pc:spChg>
        <pc:spChg chg="mod">
          <ac:chgData name="MANUEL DIAZ ORDOÑEZ" userId="adc3a104-128e-4ac0-a92f-bf3323540451" providerId="ADAL" clId="{83315AF4-D208-4417-8E17-F2E0033449C0}" dt="2024-01-18T14:21:55.594" v="1317" actId="20577"/>
          <ac:spMkLst>
            <pc:docMk/>
            <pc:sldMk cId="37879296" sldId="272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83315AF4-D208-4417-8E17-F2E0033449C0}" dt="2024-01-18T14:23:36.722" v="1386" actId="14100"/>
          <ac:spMkLst>
            <pc:docMk/>
            <pc:sldMk cId="37879296" sldId="272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83315AF4-D208-4417-8E17-F2E0033449C0}" dt="2024-01-18T14:50:15.782" v="2036" actId="1035"/>
          <ac:spMkLst>
            <pc:docMk/>
            <pc:sldMk cId="37879296" sldId="272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83315AF4-D208-4417-8E17-F2E0033449C0}" dt="2024-01-18T14:47:22.771" v="1925" actId="1076"/>
          <ac:spMkLst>
            <pc:docMk/>
            <pc:sldMk cId="37879296" sldId="272"/>
            <ac:spMk id="10" creationId="{31678059-2A15-670F-3FE3-B6E641E70808}"/>
          </ac:spMkLst>
        </pc:spChg>
        <pc:spChg chg="add del mod">
          <ac:chgData name="MANUEL DIAZ ORDOÑEZ" userId="adc3a104-128e-4ac0-a92f-bf3323540451" providerId="ADAL" clId="{83315AF4-D208-4417-8E17-F2E0033449C0}" dt="2024-01-18T14:36:26.515" v="1796" actId="164"/>
          <ac:spMkLst>
            <pc:docMk/>
            <pc:sldMk cId="37879296" sldId="272"/>
            <ac:spMk id="13" creationId="{C095A2D3-B8FC-7807-8697-6CAFAC6B4FC4}"/>
          </ac:spMkLst>
        </pc:spChg>
        <pc:spChg chg="add del mod">
          <ac:chgData name="MANUEL DIAZ ORDOÑEZ" userId="adc3a104-128e-4ac0-a92f-bf3323540451" providerId="ADAL" clId="{83315AF4-D208-4417-8E17-F2E0033449C0}" dt="2024-01-18T14:36:26.515" v="1796" actId="164"/>
          <ac:spMkLst>
            <pc:docMk/>
            <pc:sldMk cId="37879296" sldId="272"/>
            <ac:spMk id="14" creationId="{9C8D8F2A-7075-0368-19E6-944BDAE53F2E}"/>
          </ac:spMkLst>
        </pc:spChg>
        <pc:spChg chg="add del mod">
          <ac:chgData name="MANUEL DIAZ ORDOÑEZ" userId="adc3a104-128e-4ac0-a92f-bf3323540451" providerId="ADAL" clId="{83315AF4-D208-4417-8E17-F2E0033449C0}" dt="2024-01-18T14:36:26.515" v="1796" actId="164"/>
          <ac:spMkLst>
            <pc:docMk/>
            <pc:sldMk cId="37879296" sldId="272"/>
            <ac:spMk id="15" creationId="{9D749970-29A9-B6FD-C605-2F40FD97CD56}"/>
          </ac:spMkLst>
        </pc:spChg>
        <pc:spChg chg="add mod">
          <ac:chgData name="MANUEL DIAZ ORDOÑEZ" userId="adc3a104-128e-4ac0-a92f-bf3323540451" providerId="ADAL" clId="{83315AF4-D208-4417-8E17-F2E0033449C0}" dt="2024-01-18T14:49:23.044" v="2007" actId="1037"/>
          <ac:spMkLst>
            <pc:docMk/>
            <pc:sldMk cId="37879296" sldId="272"/>
            <ac:spMk id="24" creationId="{59F2BE83-0393-B353-F22E-5801DFE55949}"/>
          </ac:spMkLst>
        </pc:spChg>
        <pc:spChg chg="add mod">
          <ac:chgData name="MANUEL DIAZ ORDOÑEZ" userId="adc3a104-128e-4ac0-a92f-bf3323540451" providerId="ADAL" clId="{83315AF4-D208-4417-8E17-F2E0033449C0}" dt="2024-01-18T14:51:26.006" v="2142" actId="1037"/>
          <ac:spMkLst>
            <pc:docMk/>
            <pc:sldMk cId="37879296" sldId="272"/>
            <ac:spMk id="26" creationId="{E29CA570-6EAA-5F84-4A88-BA02853AF837}"/>
          </ac:spMkLst>
        </pc:spChg>
        <pc:grpChg chg="add mod">
          <ac:chgData name="MANUEL DIAZ ORDOÑEZ" userId="adc3a104-128e-4ac0-a92f-bf3323540451" providerId="ADAL" clId="{83315AF4-D208-4417-8E17-F2E0033449C0}" dt="2024-01-18T14:47:22.771" v="1925" actId="1076"/>
          <ac:grpSpMkLst>
            <pc:docMk/>
            <pc:sldMk cId="37879296" sldId="272"/>
            <ac:grpSpMk id="11" creationId="{F480C941-87C2-E6A7-F03B-9F8B6582E452}"/>
          </ac:grpSpMkLst>
        </pc:grpChg>
        <pc:grpChg chg="add mod">
          <ac:chgData name="MANUEL DIAZ ORDOÑEZ" userId="adc3a104-128e-4ac0-a92f-bf3323540451" providerId="ADAL" clId="{83315AF4-D208-4417-8E17-F2E0033449C0}" dt="2024-01-18T14:50:15.782" v="2036" actId="1035"/>
          <ac:grpSpMkLst>
            <pc:docMk/>
            <pc:sldMk cId="37879296" sldId="272"/>
            <ac:grpSpMk id="23" creationId="{E9F4B61A-B98F-7D19-6F69-29B22EC5AD0C}"/>
          </ac:grpSpMkLst>
        </pc:grpChg>
        <pc:grpChg chg="add mod">
          <ac:chgData name="MANUEL DIAZ ORDOÑEZ" userId="adc3a104-128e-4ac0-a92f-bf3323540451" providerId="ADAL" clId="{83315AF4-D208-4417-8E17-F2E0033449C0}" dt="2024-01-18T14:49:23.044" v="2007" actId="1037"/>
          <ac:grpSpMkLst>
            <pc:docMk/>
            <pc:sldMk cId="37879296" sldId="272"/>
            <ac:grpSpMk id="25" creationId="{F253CC89-5717-9B61-8495-3ED698632406}"/>
          </ac:grpSpMkLst>
        </pc:grpChg>
        <pc:picChg chg="add mod">
          <ac:chgData name="MANUEL DIAZ ORDOÑEZ" userId="adc3a104-128e-4ac0-a92f-bf3323540451" providerId="ADAL" clId="{83315AF4-D208-4417-8E17-F2E0033449C0}" dt="2024-01-18T14:47:22.771" v="1925" actId="1076"/>
          <ac:picMkLst>
            <pc:docMk/>
            <pc:sldMk cId="37879296" sldId="272"/>
            <ac:picMk id="1026" creationId="{61B4D0A1-DF21-E7F9-2B9F-FD55A7B068C8}"/>
          </ac:picMkLst>
        </pc:picChg>
        <pc:picChg chg="add mod">
          <ac:chgData name="MANUEL DIAZ ORDOÑEZ" userId="adc3a104-128e-4ac0-a92f-bf3323540451" providerId="ADAL" clId="{83315AF4-D208-4417-8E17-F2E0033449C0}" dt="2024-01-18T14:49:23.044" v="2007" actId="1037"/>
          <ac:picMkLst>
            <pc:docMk/>
            <pc:sldMk cId="37879296" sldId="272"/>
            <ac:picMk id="1028" creationId="{4FFFD3A5-AF4F-25C2-4988-CBA28994C1C9}"/>
          </ac:picMkLst>
        </pc:picChg>
        <pc:cxnChg chg="add del mod">
          <ac:chgData name="MANUEL DIAZ ORDOÑEZ" userId="adc3a104-128e-4ac0-a92f-bf3323540451" providerId="ADAL" clId="{83315AF4-D208-4417-8E17-F2E0033449C0}" dt="2024-01-18T14:36:26.515" v="1796" actId="164"/>
          <ac:cxnSpMkLst>
            <pc:docMk/>
            <pc:sldMk cId="37879296" sldId="272"/>
            <ac:cxnSpMk id="17" creationId="{8A7F54C7-1311-4D89-FC07-DB1FC2D2DC2A}"/>
          </ac:cxnSpMkLst>
        </pc:cxnChg>
        <pc:cxnChg chg="add mod">
          <ac:chgData name="MANUEL DIAZ ORDOÑEZ" userId="adc3a104-128e-4ac0-a92f-bf3323540451" providerId="ADAL" clId="{83315AF4-D208-4417-8E17-F2E0033449C0}" dt="2024-01-18T14:36:26.515" v="1796" actId="164"/>
          <ac:cxnSpMkLst>
            <pc:docMk/>
            <pc:sldMk cId="37879296" sldId="272"/>
            <ac:cxnSpMk id="18" creationId="{4C9F300D-9550-FDE8-2881-C836087F33C4}"/>
          </ac:cxnSpMkLst>
        </pc:cxnChg>
        <pc:cxnChg chg="add mod">
          <ac:chgData name="MANUEL DIAZ ORDOÑEZ" userId="adc3a104-128e-4ac0-a92f-bf3323540451" providerId="ADAL" clId="{83315AF4-D208-4417-8E17-F2E0033449C0}" dt="2024-01-18T14:36:26.515" v="1796" actId="164"/>
          <ac:cxnSpMkLst>
            <pc:docMk/>
            <pc:sldMk cId="37879296" sldId="272"/>
            <ac:cxnSpMk id="21" creationId="{D093AF4C-C3B3-BBCA-209D-FE458FF80715}"/>
          </ac:cxnSpMkLst>
        </pc:cxnChg>
        <pc:cxnChg chg="add mod">
          <ac:chgData name="MANUEL DIAZ ORDOÑEZ" userId="adc3a104-128e-4ac0-a92f-bf3323540451" providerId="ADAL" clId="{83315AF4-D208-4417-8E17-F2E0033449C0}" dt="2024-01-18T14:36:26.515" v="1796" actId="164"/>
          <ac:cxnSpMkLst>
            <pc:docMk/>
            <pc:sldMk cId="37879296" sldId="272"/>
            <ac:cxnSpMk id="22" creationId="{E14FEFCD-AF8C-05B8-BD2E-01CE64831EE1}"/>
          </ac:cxnSpMkLst>
        </pc:cxnChg>
      </pc:sldChg>
      <pc:sldChg chg="add">
        <pc:chgData name="MANUEL DIAZ ORDOÑEZ" userId="adc3a104-128e-4ac0-a92f-bf3323540451" providerId="ADAL" clId="{83315AF4-D208-4417-8E17-F2E0033449C0}" dt="2024-01-18T17:11:28.667" v="2145" actId="2890"/>
        <pc:sldMkLst>
          <pc:docMk/>
          <pc:sldMk cId="3208350125" sldId="273"/>
        </pc:sldMkLst>
      </pc:sldChg>
    </pc:docChg>
  </pc:docChgLst>
  <pc:docChgLst>
    <pc:chgData name="MANUEL DIAZ ORDOÑEZ" userId="adc3a104-128e-4ac0-a92f-bf3323540451" providerId="ADAL" clId="{DE5E674A-EB25-410E-826C-E4EF7ECF7CEC}"/>
    <pc:docChg chg="undo custSel addSld delSld modSld sldOrd modMainMaster">
      <pc:chgData name="MANUEL DIAZ ORDOÑEZ" userId="adc3a104-128e-4ac0-a92f-bf3323540451" providerId="ADAL" clId="{DE5E674A-EB25-410E-826C-E4EF7ECF7CEC}" dt="2024-01-23T12:23:17.784" v="3498" actId="1036"/>
      <pc:docMkLst>
        <pc:docMk/>
      </pc:docMkLst>
      <pc:sldChg chg="addSp delSp modSp mod">
        <pc:chgData name="MANUEL DIAZ ORDOÑEZ" userId="adc3a104-128e-4ac0-a92f-bf3323540451" providerId="ADAL" clId="{DE5E674A-EB25-410E-826C-E4EF7ECF7CEC}" dt="2024-01-17T12:36:20.592" v="386" actId="6549"/>
        <pc:sldMkLst>
          <pc:docMk/>
          <pc:sldMk cId="3343339589" sldId="256"/>
        </pc:sldMkLst>
        <pc:spChg chg="add mod">
          <ac:chgData name="MANUEL DIAZ ORDOÑEZ" userId="adc3a104-128e-4ac0-a92f-bf3323540451" providerId="ADAL" clId="{DE5E674A-EB25-410E-826C-E4EF7ECF7CEC}" dt="2024-01-17T12:24:30.709" v="58" actId="403"/>
          <ac:spMkLst>
            <pc:docMk/>
            <pc:sldMk cId="3343339589" sldId="256"/>
            <ac:spMk id="6" creationId="{F87532EC-9D39-CA7E-57DA-7B02C4C58984}"/>
          </ac:spMkLst>
        </pc:spChg>
        <pc:spChg chg="add del mod">
          <ac:chgData name="MANUEL DIAZ ORDOÑEZ" userId="adc3a104-128e-4ac0-a92f-bf3323540451" providerId="ADAL" clId="{DE5E674A-EB25-410E-826C-E4EF7ECF7CEC}" dt="2024-01-17T12:23:35.752" v="37" actId="478"/>
          <ac:spMkLst>
            <pc:docMk/>
            <pc:sldMk cId="3343339589" sldId="256"/>
            <ac:spMk id="7" creationId="{32E201A6-0525-F62E-594F-A9A7C02EB90D}"/>
          </ac:spMkLst>
        </pc:spChg>
        <pc:spChg chg="del">
          <ac:chgData name="MANUEL DIAZ ORDOÑEZ" userId="adc3a104-128e-4ac0-a92f-bf3323540451" providerId="ADAL" clId="{DE5E674A-EB25-410E-826C-E4EF7ECF7CEC}" dt="2024-01-17T12:19:07.599" v="2" actId="478"/>
          <ac:spMkLst>
            <pc:docMk/>
            <pc:sldMk cId="3343339589" sldId="256"/>
            <ac:spMk id="13" creationId="{9F0B1986-2640-78BD-5591-6111A2B89717}"/>
          </ac:spMkLst>
        </pc:spChg>
        <pc:spChg chg="del mod">
          <ac:chgData name="MANUEL DIAZ ORDOÑEZ" userId="adc3a104-128e-4ac0-a92f-bf3323540451" providerId="ADAL" clId="{DE5E674A-EB25-410E-826C-E4EF7ECF7CEC}" dt="2024-01-17T12:24:58.980" v="65" actId="478"/>
          <ac:spMkLst>
            <pc:docMk/>
            <pc:sldMk cId="3343339589" sldId="256"/>
            <ac:spMk id="15" creationId="{9D5488ED-6325-A338-6329-BAF49A75F33A}"/>
          </ac:spMkLst>
        </pc:spChg>
        <pc:spChg chg="del mod">
          <ac:chgData name="MANUEL DIAZ ORDOÑEZ" userId="adc3a104-128e-4ac0-a92f-bf3323540451" providerId="ADAL" clId="{DE5E674A-EB25-410E-826C-E4EF7ECF7CEC}" dt="2024-01-17T12:35:38.042" v="335" actId="478"/>
          <ac:spMkLst>
            <pc:docMk/>
            <pc:sldMk cId="3343339589" sldId="256"/>
            <ac:spMk id="17" creationId="{B7984ED0-FECE-4E82-23AD-E8486833B147}"/>
          </ac:spMkLst>
        </pc:spChg>
        <pc:spChg chg="del">
          <ac:chgData name="MANUEL DIAZ ORDOÑEZ" userId="adc3a104-128e-4ac0-a92f-bf3323540451" providerId="ADAL" clId="{DE5E674A-EB25-410E-826C-E4EF7ECF7CEC}" dt="2024-01-17T12:35:51.803" v="367" actId="478"/>
          <ac:spMkLst>
            <pc:docMk/>
            <pc:sldMk cId="3343339589" sldId="256"/>
            <ac:spMk id="20" creationId="{B0970D81-9E82-7ED7-7B8C-B542530AE36F}"/>
          </ac:spMkLst>
        </pc:spChg>
        <pc:spChg chg="mod ord">
          <ac:chgData name="MANUEL DIAZ ORDOÑEZ" userId="adc3a104-128e-4ac0-a92f-bf3323540451" providerId="ADAL" clId="{DE5E674A-EB25-410E-826C-E4EF7ECF7CEC}" dt="2024-01-17T12:36:20.592" v="386" actId="6549"/>
          <ac:spMkLst>
            <pc:docMk/>
            <pc:sldMk cId="3343339589" sldId="256"/>
            <ac:spMk id="21" creationId="{4710939F-3B3B-2E34-2568-60ED20457029}"/>
          </ac:spMkLst>
        </pc:spChg>
        <pc:spChg chg="mod">
          <ac:chgData name="MANUEL DIAZ ORDOÑEZ" userId="adc3a104-128e-4ac0-a92f-bf3323540451" providerId="ADAL" clId="{DE5E674A-EB25-410E-826C-E4EF7ECF7CEC}" dt="2024-01-17T12:28:33.614" v="95" actId="14100"/>
          <ac:spMkLst>
            <pc:docMk/>
            <pc:sldMk cId="3343339589" sldId="256"/>
            <ac:spMk id="22" creationId="{E05E8B56-609B-F1AB-B89D-880132477D21}"/>
          </ac:spMkLst>
        </pc:spChg>
        <pc:graphicFrameChg chg="add mod">
          <ac:chgData name="MANUEL DIAZ ORDOÑEZ" userId="adc3a104-128e-4ac0-a92f-bf3323540451" providerId="ADAL" clId="{DE5E674A-EB25-410E-826C-E4EF7ECF7CEC}" dt="2024-01-17T12:19:16.120" v="4"/>
          <ac:graphicFrameMkLst>
            <pc:docMk/>
            <pc:sldMk cId="3343339589" sldId="256"/>
            <ac:graphicFrameMk id="2" creationId="{910511F6-72B5-6E2C-93AE-5B6961E1AAC4}"/>
          </ac:graphicFrameMkLst>
        </pc:graphicFrameChg>
        <pc:picChg chg="add mod">
          <ac:chgData name="MANUEL DIAZ ORDOÑEZ" userId="adc3a104-128e-4ac0-a92f-bf3323540451" providerId="ADAL" clId="{DE5E674A-EB25-410E-826C-E4EF7ECF7CEC}" dt="2024-01-17T12:20:21.166" v="9" actId="14100"/>
          <ac:picMkLst>
            <pc:docMk/>
            <pc:sldMk cId="3343339589" sldId="256"/>
            <ac:picMk id="4" creationId="{9820CB2F-45B6-A7D1-A768-9E8A10CD492D}"/>
          </ac:picMkLst>
        </pc:picChg>
        <pc:picChg chg="del">
          <ac:chgData name="MANUEL DIAZ ORDOÑEZ" userId="adc3a104-128e-4ac0-a92f-bf3323540451" providerId="ADAL" clId="{DE5E674A-EB25-410E-826C-E4EF7ECF7CEC}" dt="2024-01-17T12:19:02.024" v="1" actId="478"/>
          <ac:picMkLst>
            <pc:docMk/>
            <pc:sldMk cId="3343339589" sldId="256"/>
            <ac:picMk id="5" creationId="{CF4441DD-0841-C982-F3F2-085894140724}"/>
          </ac:picMkLst>
        </pc:picChg>
        <pc:picChg chg="mod">
          <ac:chgData name="MANUEL DIAZ ORDOÑEZ" userId="adc3a104-128e-4ac0-a92f-bf3323540451" providerId="ADAL" clId="{DE5E674A-EB25-410E-826C-E4EF7ECF7CEC}" dt="2024-01-17T12:36:16.006" v="385" actId="1036"/>
          <ac:picMkLst>
            <pc:docMk/>
            <pc:sldMk cId="3343339589" sldId="256"/>
            <ac:picMk id="18" creationId="{3EE27FD6-B747-FF2A-3620-C8E0F3B74921}"/>
          </ac:picMkLst>
        </pc:picChg>
        <pc:picChg chg="del">
          <ac:chgData name="MANUEL DIAZ ORDOÑEZ" userId="adc3a104-128e-4ac0-a92f-bf3323540451" providerId="ADAL" clId="{DE5E674A-EB25-410E-826C-E4EF7ECF7CEC}" dt="2024-01-17T12:24:52.802" v="63" actId="478"/>
          <ac:picMkLst>
            <pc:docMk/>
            <pc:sldMk cId="3343339589" sldId="256"/>
            <ac:picMk id="19" creationId="{D80CAE47-02C1-38EE-2298-C8DBEC5051CA}"/>
          </ac:picMkLst>
        </pc:picChg>
        <pc:picChg chg="add mod">
          <ac:chgData name="MANUEL DIAZ ORDOÑEZ" userId="adc3a104-128e-4ac0-a92f-bf3323540451" providerId="ADAL" clId="{DE5E674A-EB25-410E-826C-E4EF7ECF7CEC}" dt="2024-01-17T12:36:03.259" v="380" actId="1036"/>
          <ac:picMkLst>
            <pc:docMk/>
            <pc:sldMk cId="3343339589" sldId="256"/>
            <ac:picMk id="1026" creationId="{343F2A9B-8E04-4FB2-8E31-BAE51C750965}"/>
          </ac:picMkLst>
        </pc:picChg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089531982" sldId="257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383115636" sldId="258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49094668" sldId="259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2146292997" sldId="260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451554776" sldId="261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107792189" sldId="262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323542085" sldId="263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3454843607" sldId="264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2015366901" sldId="265"/>
        </pc:sldMkLst>
      </pc:sldChg>
      <pc:sldChg chg="del">
        <pc:chgData name="MANUEL DIAZ ORDOÑEZ" userId="adc3a104-128e-4ac0-a92f-bf3323540451" providerId="ADAL" clId="{DE5E674A-EB25-410E-826C-E4EF7ECF7CEC}" dt="2024-01-17T12:16:53.197" v="0" actId="47"/>
        <pc:sldMkLst>
          <pc:docMk/>
          <pc:sldMk cId="1200583017" sldId="266"/>
        </pc:sldMkLst>
      </pc:sldChg>
      <pc:sldChg chg="addSp delSp modSp mod modAnim">
        <pc:chgData name="MANUEL DIAZ ORDOÑEZ" userId="adc3a104-128e-4ac0-a92f-bf3323540451" providerId="ADAL" clId="{DE5E674A-EB25-410E-826C-E4EF7ECF7CEC}" dt="2024-01-23T10:43:31.908" v="3390" actId="20577"/>
        <pc:sldMkLst>
          <pc:docMk/>
          <pc:sldMk cId="1650158211" sldId="267"/>
        </pc:sldMkLst>
        <pc:spChg chg="add mod">
          <ac:chgData name="MANUEL DIAZ ORDOÑEZ" userId="adc3a104-128e-4ac0-a92f-bf3323540451" providerId="ADAL" clId="{DE5E674A-EB25-410E-826C-E4EF7ECF7CEC}" dt="2024-01-23T10:43:31.908" v="3390" actId="20577"/>
          <ac:spMkLst>
            <pc:docMk/>
            <pc:sldMk cId="1650158211" sldId="267"/>
            <ac:spMk id="2" creationId="{74CB6526-9012-7BC7-6516-772FA865D420}"/>
          </ac:spMkLst>
        </pc:spChg>
        <pc:spChg chg="add mod">
          <ac:chgData name="MANUEL DIAZ ORDOÑEZ" userId="adc3a104-128e-4ac0-a92f-bf3323540451" providerId="ADAL" clId="{DE5E674A-EB25-410E-826C-E4EF7ECF7CEC}" dt="2024-01-22T10:18:21.422" v="2729" actId="1076"/>
          <ac:spMkLst>
            <pc:docMk/>
            <pc:sldMk cId="1650158211" sldId="267"/>
            <ac:spMk id="3" creationId="{9B4761BE-9D6F-D550-CE80-C4D818871F67}"/>
          </ac:spMkLst>
        </pc:spChg>
        <pc:spChg chg="del">
          <ac:chgData name="MANUEL DIAZ ORDOÑEZ" userId="adc3a104-128e-4ac0-a92f-bf3323540451" providerId="ADAL" clId="{DE5E674A-EB25-410E-826C-E4EF7ECF7CEC}" dt="2024-01-22T10:12:29.768" v="2660" actId="478"/>
          <ac:spMkLst>
            <pc:docMk/>
            <pc:sldMk cId="1650158211" sldId="267"/>
            <ac:spMk id="6" creationId="{533BAFFE-F910-0CB3-0392-EC0C3F87B869}"/>
          </ac:spMkLst>
        </pc:spChg>
        <pc:spChg chg="del">
          <ac:chgData name="MANUEL DIAZ ORDOÑEZ" userId="adc3a104-128e-4ac0-a92f-bf3323540451" providerId="ADAL" clId="{DE5E674A-EB25-410E-826C-E4EF7ECF7CEC}" dt="2024-01-19T09:51:43.496" v="683" actId="478"/>
          <ac:spMkLst>
            <pc:docMk/>
            <pc:sldMk cId="1650158211" sldId="267"/>
            <ac:spMk id="8" creationId="{9B622CF9-F211-5621-86BF-15C3EAD484A6}"/>
          </ac:spMkLst>
        </pc:spChg>
      </pc:sldChg>
      <pc:sldChg chg="addSp delSp modSp new mod delAnim modAnim">
        <pc:chgData name="MANUEL DIAZ ORDOÑEZ" userId="adc3a104-128e-4ac0-a92f-bf3323540451" providerId="ADAL" clId="{DE5E674A-EB25-410E-826C-E4EF7ECF7CEC}" dt="2024-01-23T12:08:17.958" v="3411"/>
        <pc:sldMkLst>
          <pc:docMk/>
          <pc:sldMk cId="2043013852" sldId="268"/>
        </pc:sldMkLst>
        <pc:spChg chg="mod">
          <ac:chgData name="MANUEL DIAZ ORDOÑEZ" userId="adc3a104-128e-4ac0-a92f-bf3323540451" providerId="ADAL" clId="{DE5E674A-EB25-410E-826C-E4EF7ECF7CEC}" dt="2024-01-21T12:22:13.665" v="1959" actId="1076"/>
          <ac:spMkLst>
            <pc:docMk/>
            <pc:sldMk cId="2043013852" sldId="268"/>
            <ac:spMk id="2" creationId="{72F49287-C50E-64A0-BD61-D9E691BC8775}"/>
          </ac:spMkLst>
        </pc:spChg>
        <pc:spChg chg="del">
          <ac:chgData name="MANUEL DIAZ ORDOÑEZ" userId="adc3a104-128e-4ac0-a92f-bf3323540451" providerId="ADAL" clId="{DE5E674A-EB25-410E-826C-E4EF7ECF7CEC}" dt="2024-01-17T12:41:32.518" v="388" actId="478"/>
          <ac:spMkLst>
            <pc:docMk/>
            <pc:sldMk cId="2043013852" sldId="268"/>
            <ac:spMk id="2" creationId="{AF0B680F-5B06-82F8-F3B7-C22FC4BE8031}"/>
          </ac:spMkLst>
        </pc:spChg>
        <pc:spChg chg="del">
          <ac:chgData name="MANUEL DIAZ ORDOÑEZ" userId="adc3a104-128e-4ac0-a92f-bf3323540451" providerId="ADAL" clId="{DE5E674A-EB25-410E-826C-E4EF7ECF7CEC}" dt="2024-01-17T12:41:32.518" v="388" actId="478"/>
          <ac:spMkLst>
            <pc:docMk/>
            <pc:sldMk cId="2043013852" sldId="268"/>
            <ac:spMk id="3" creationId="{20E1E318-CCB7-48D9-4878-C0C44613ADD6}"/>
          </ac:spMkLst>
        </pc:spChg>
        <pc:spChg chg="mod">
          <ac:chgData name="MANUEL DIAZ ORDOÑEZ" userId="adc3a104-128e-4ac0-a92f-bf3323540451" providerId="ADAL" clId="{DE5E674A-EB25-410E-826C-E4EF7ECF7CEC}" dt="2024-01-21T12:22:10.495" v="1958" actId="1076"/>
          <ac:spMkLst>
            <pc:docMk/>
            <pc:sldMk cId="2043013852" sldId="268"/>
            <ac:spMk id="3" creationId="{8E4F7644-CF7E-DC9F-2880-992445BB3AFA}"/>
          </ac:spMkLst>
        </pc:spChg>
        <pc:spChg chg="del">
          <ac:chgData name="MANUEL DIAZ ORDOÑEZ" userId="adc3a104-128e-4ac0-a92f-bf3323540451" providerId="ADAL" clId="{DE5E674A-EB25-410E-826C-E4EF7ECF7CEC}" dt="2024-01-21T11:39:26.669" v="1700" actId="478"/>
          <ac:spMkLst>
            <pc:docMk/>
            <pc:sldMk cId="2043013852" sldId="268"/>
            <ac:spMk id="4" creationId="{0AD51823-1514-A785-D7D8-2A6B85471B6A}"/>
          </ac:spMkLst>
        </pc:spChg>
        <pc:spChg chg="del">
          <ac:chgData name="MANUEL DIAZ ORDOÑEZ" userId="adc3a104-128e-4ac0-a92f-bf3323540451" providerId="ADAL" clId="{DE5E674A-EB25-410E-826C-E4EF7ECF7CEC}" dt="2024-01-17T12:41:32.518" v="388" actId="478"/>
          <ac:spMkLst>
            <pc:docMk/>
            <pc:sldMk cId="2043013852" sldId="268"/>
            <ac:spMk id="4" creationId="{90EE6FA2-13D2-4FAA-108E-EA44192B203D}"/>
          </ac:spMkLst>
        </pc:spChg>
        <pc:spChg chg="add del mod">
          <ac:chgData name="MANUEL DIAZ ORDOÑEZ" userId="adc3a104-128e-4ac0-a92f-bf3323540451" providerId="ADAL" clId="{DE5E674A-EB25-410E-826C-E4EF7ECF7CEC}" dt="2024-01-21T12:22:05.816" v="1957" actId="478"/>
          <ac:spMkLst>
            <pc:docMk/>
            <pc:sldMk cId="2043013852" sldId="268"/>
            <ac:spMk id="5" creationId="{CA98E7E8-C2CB-FABD-E681-E20F4DFC3DF8}"/>
          </ac:spMkLst>
        </pc:spChg>
        <pc:spChg chg="add mod">
          <ac:chgData name="MANUEL DIAZ ORDOÑEZ" userId="adc3a104-128e-4ac0-a92f-bf3323540451" providerId="ADAL" clId="{DE5E674A-EB25-410E-826C-E4EF7ECF7CEC}" dt="2024-01-17T12:49:59.537" v="460" actId="403"/>
          <ac:spMkLst>
            <pc:docMk/>
            <pc:sldMk cId="2043013852" sldId="268"/>
            <ac:spMk id="6" creationId="{54325509-6C8C-DB21-DDFD-48878D1932D0}"/>
          </ac:spMkLst>
        </pc:spChg>
        <pc:spChg chg="add mod">
          <ac:chgData name="MANUEL DIAZ ORDOÑEZ" userId="adc3a104-128e-4ac0-a92f-bf3323540451" providerId="ADAL" clId="{DE5E674A-EB25-410E-826C-E4EF7ECF7CEC}" dt="2024-01-17T12:44:43.608" v="451" actId="14100"/>
          <ac:spMkLst>
            <pc:docMk/>
            <pc:sldMk cId="2043013852" sldId="268"/>
            <ac:spMk id="7" creationId="{A1D95968-F784-BD86-85CC-90A4E4C3229C}"/>
          </ac:spMkLst>
        </pc:spChg>
        <pc:spChg chg="add mod">
          <ac:chgData name="MANUEL DIAZ ORDOÑEZ" userId="adc3a104-128e-4ac0-a92f-bf3323540451" providerId="ADAL" clId="{DE5E674A-EB25-410E-826C-E4EF7ECF7CEC}" dt="2024-01-21T12:22:16.601" v="1960" actId="1076"/>
          <ac:spMkLst>
            <pc:docMk/>
            <pc:sldMk cId="2043013852" sldId="268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DE5E674A-EB25-410E-826C-E4EF7ECF7CEC}" dt="2024-01-23T12:06:23.163" v="3394" actId="14100"/>
          <ac:spMkLst>
            <pc:docMk/>
            <pc:sldMk cId="2043013852" sldId="268"/>
            <ac:spMk id="11" creationId="{349B60B6-F651-32BC-8293-DD6CEE1E0EFE}"/>
          </ac:spMkLst>
        </pc:spChg>
        <pc:spChg chg="add mod">
          <ac:chgData name="MANUEL DIAZ ORDOÑEZ" userId="adc3a104-128e-4ac0-a92f-bf3323540451" providerId="ADAL" clId="{DE5E674A-EB25-410E-826C-E4EF7ECF7CEC}" dt="2024-01-23T12:06:58.263" v="3399" actId="14100"/>
          <ac:spMkLst>
            <pc:docMk/>
            <pc:sldMk cId="2043013852" sldId="268"/>
            <ac:spMk id="12" creationId="{D370DCB6-EC3A-06F8-AA18-4A60D29FC790}"/>
          </ac:spMkLst>
        </pc:spChg>
        <pc:spChg chg="add mod">
          <ac:chgData name="MANUEL DIAZ ORDOÑEZ" userId="adc3a104-128e-4ac0-a92f-bf3323540451" providerId="ADAL" clId="{DE5E674A-EB25-410E-826C-E4EF7ECF7CEC}" dt="2024-01-23T12:07:10.385" v="3403" actId="14100"/>
          <ac:spMkLst>
            <pc:docMk/>
            <pc:sldMk cId="2043013852" sldId="268"/>
            <ac:spMk id="13" creationId="{8F8796AB-BFEC-B2F3-5C7B-AAC93DC53A76}"/>
          </ac:spMkLst>
        </pc:spChg>
        <pc:spChg chg="add mod">
          <ac:chgData name="MANUEL DIAZ ORDOÑEZ" userId="adc3a104-128e-4ac0-a92f-bf3323540451" providerId="ADAL" clId="{DE5E674A-EB25-410E-826C-E4EF7ECF7CEC}" dt="2024-01-23T12:07:19.130" v="3406" actId="14100"/>
          <ac:spMkLst>
            <pc:docMk/>
            <pc:sldMk cId="2043013852" sldId="268"/>
            <ac:spMk id="14" creationId="{24185AC2-5C83-C5A7-D19F-611795FEBAD8}"/>
          </ac:spMkLst>
        </pc:spChg>
        <pc:grpChg chg="mod">
          <ac:chgData name="MANUEL DIAZ ORDOÑEZ" userId="adc3a104-128e-4ac0-a92f-bf3323540451" providerId="ADAL" clId="{DE5E674A-EB25-410E-826C-E4EF7ECF7CEC}" dt="2024-01-23T12:07:53.111" v="3410" actId="1076"/>
          <ac:grpSpMkLst>
            <pc:docMk/>
            <pc:sldMk cId="2043013852" sldId="268"/>
            <ac:grpSpMk id="10" creationId="{36AE7AAA-FE72-A73D-BFC9-7CC2D291A8C8}"/>
          </ac:grpSpMkLst>
        </pc:grpChg>
        <pc:picChg chg="mod">
          <ac:chgData name="MANUEL DIAZ ORDOÑEZ" userId="adc3a104-128e-4ac0-a92f-bf3323540451" providerId="ADAL" clId="{DE5E674A-EB25-410E-826C-E4EF7ECF7CEC}" dt="2024-01-23T12:07:53.111" v="3410" actId="1076"/>
          <ac:picMkLst>
            <pc:docMk/>
            <pc:sldMk cId="2043013852" sldId="268"/>
            <ac:picMk id="9" creationId="{2ED5D417-48A2-44DE-D6A5-24D500EB19D0}"/>
          </ac:picMkLst>
        </pc:picChg>
        <pc:picChg chg="mod">
          <ac:chgData name="MANUEL DIAZ ORDOÑEZ" userId="adc3a104-128e-4ac0-a92f-bf3323540451" providerId="ADAL" clId="{DE5E674A-EB25-410E-826C-E4EF7ECF7CEC}" dt="2024-01-23T12:07:53.111" v="3410" actId="1076"/>
          <ac:picMkLst>
            <pc:docMk/>
            <pc:sldMk cId="2043013852" sldId="268"/>
            <ac:picMk id="2052" creationId="{C88BF8C8-BE0B-FE6A-6078-355F9D33BF61}"/>
          </ac:picMkLst>
        </pc:picChg>
      </pc:sldChg>
      <pc:sldChg chg="addSp delSp modSp add mod modAnim">
        <pc:chgData name="MANUEL DIAZ ORDOÑEZ" userId="adc3a104-128e-4ac0-a92f-bf3323540451" providerId="ADAL" clId="{DE5E674A-EB25-410E-826C-E4EF7ECF7CEC}" dt="2024-01-22T19:52:48.527" v="3375" actId="1037"/>
        <pc:sldMkLst>
          <pc:docMk/>
          <pc:sldMk cId="157874975" sldId="269"/>
        </pc:sldMkLst>
        <pc:spChg chg="add mod">
          <ac:chgData name="MANUEL DIAZ ORDOÑEZ" userId="adc3a104-128e-4ac0-a92f-bf3323540451" providerId="ADAL" clId="{DE5E674A-EB25-410E-826C-E4EF7ECF7CEC}" dt="2024-01-22T18:42:16.451" v="3242" actId="1076"/>
          <ac:spMkLst>
            <pc:docMk/>
            <pc:sldMk cId="157874975" sldId="269"/>
            <ac:spMk id="2" creationId="{99A4035D-8893-6B3C-DA13-B0DF2910A02F}"/>
          </ac:spMkLst>
        </pc:spChg>
        <pc:spChg chg="add mod">
          <ac:chgData name="MANUEL DIAZ ORDOÑEZ" userId="adc3a104-128e-4ac0-a92f-bf3323540451" providerId="ADAL" clId="{DE5E674A-EB25-410E-826C-E4EF7ECF7CEC}" dt="2024-01-17T12:57:14.944" v="559" actId="14100"/>
          <ac:spMkLst>
            <pc:docMk/>
            <pc:sldMk cId="157874975" sldId="269"/>
            <ac:spMk id="4" creationId="{63469388-2069-155A-D839-88796CC6709B}"/>
          </ac:spMkLst>
        </pc:spChg>
        <pc:spChg chg="mod">
          <ac:chgData name="MANUEL DIAZ ORDOÑEZ" userId="adc3a104-128e-4ac0-a92f-bf3323540451" providerId="ADAL" clId="{DE5E674A-EB25-410E-826C-E4EF7ECF7CEC}" dt="2024-01-17T12:54:03.469" v="545" actId="20577"/>
          <ac:spMkLst>
            <pc:docMk/>
            <pc:sldMk cId="157874975" sldId="269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DE5E674A-EB25-410E-826C-E4EF7ECF7CEC}" dt="2024-01-17T12:53:37.760" v="520" actId="20577"/>
          <ac:spMkLst>
            <pc:docMk/>
            <pc:sldMk cId="157874975" sldId="269"/>
            <ac:spMk id="7" creationId="{A1D95968-F784-BD86-85CC-90A4E4C3229C}"/>
          </ac:spMkLst>
        </pc:spChg>
        <pc:spChg chg="add mod">
          <ac:chgData name="MANUEL DIAZ ORDOÑEZ" userId="adc3a104-128e-4ac0-a92f-bf3323540451" providerId="ADAL" clId="{DE5E674A-EB25-410E-826C-E4EF7ECF7CEC}" dt="2024-01-22T18:42:20.731" v="3243"/>
          <ac:spMkLst>
            <pc:docMk/>
            <pc:sldMk cId="157874975" sldId="269"/>
            <ac:spMk id="8" creationId="{4E30E955-AFD0-9F54-0DF9-52EF7C38ACE7}"/>
          </ac:spMkLst>
        </pc:spChg>
        <pc:spChg chg="del">
          <ac:chgData name="MANUEL DIAZ ORDOÑEZ" userId="adc3a104-128e-4ac0-a92f-bf3323540451" providerId="ADAL" clId="{DE5E674A-EB25-410E-826C-E4EF7ECF7CEC}" dt="2024-01-17T12:54:09.032" v="546" actId="478"/>
          <ac:spMkLst>
            <pc:docMk/>
            <pc:sldMk cId="157874975" sldId="269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DE5E674A-EB25-410E-826C-E4EF7ECF7CEC}" dt="2024-01-17T12:58:22.411" v="564" actId="1582"/>
          <ac:spMkLst>
            <pc:docMk/>
            <pc:sldMk cId="157874975" sldId="269"/>
            <ac:spMk id="9" creationId="{1E166F53-E4FA-C302-8488-C41BE9F84185}"/>
          </ac:spMkLst>
        </pc:spChg>
        <pc:spChg chg="add mod">
          <ac:chgData name="MANUEL DIAZ ORDOÑEZ" userId="adc3a104-128e-4ac0-a92f-bf3323540451" providerId="ADAL" clId="{DE5E674A-EB25-410E-826C-E4EF7ECF7CEC}" dt="2024-01-17T12:59:04.546" v="571" actId="1076"/>
          <ac:spMkLst>
            <pc:docMk/>
            <pc:sldMk cId="157874975" sldId="269"/>
            <ac:spMk id="10" creationId="{74A2B3BC-7A2C-EB91-6192-6BAA9AC1DF36}"/>
          </ac:spMkLst>
        </pc:spChg>
        <pc:spChg chg="add mod">
          <ac:chgData name="MANUEL DIAZ ORDOÑEZ" userId="adc3a104-128e-4ac0-a92f-bf3323540451" providerId="ADAL" clId="{DE5E674A-EB25-410E-826C-E4EF7ECF7CEC}" dt="2024-01-17T12:59:55.941" v="577" actId="14100"/>
          <ac:spMkLst>
            <pc:docMk/>
            <pc:sldMk cId="157874975" sldId="269"/>
            <ac:spMk id="11" creationId="{94BD7434-C3D9-0E83-5BBA-B1BEB259B84E}"/>
          </ac:spMkLst>
        </pc:spChg>
        <pc:spChg chg="add mod">
          <ac:chgData name="MANUEL DIAZ ORDOÑEZ" userId="adc3a104-128e-4ac0-a92f-bf3323540451" providerId="ADAL" clId="{DE5E674A-EB25-410E-826C-E4EF7ECF7CEC}" dt="2024-01-17T13:00:42.155" v="583" actId="14100"/>
          <ac:spMkLst>
            <pc:docMk/>
            <pc:sldMk cId="157874975" sldId="269"/>
            <ac:spMk id="12" creationId="{8D7907AC-6125-CA7B-BCCB-3297EC5D3613}"/>
          </ac:spMkLst>
        </pc:spChg>
        <pc:spChg chg="add mod">
          <ac:chgData name="MANUEL DIAZ ORDOÑEZ" userId="adc3a104-128e-4ac0-a92f-bf3323540451" providerId="ADAL" clId="{DE5E674A-EB25-410E-826C-E4EF7ECF7CEC}" dt="2024-01-17T13:11:05.732" v="610" actId="14100"/>
          <ac:spMkLst>
            <pc:docMk/>
            <pc:sldMk cId="157874975" sldId="269"/>
            <ac:spMk id="13" creationId="{C70B3F53-B8B0-EB3B-CD2E-BB23D0BEDE4E}"/>
          </ac:spMkLst>
        </pc:spChg>
        <pc:spChg chg="add mod">
          <ac:chgData name="MANUEL DIAZ ORDOÑEZ" userId="adc3a104-128e-4ac0-a92f-bf3323540451" providerId="ADAL" clId="{DE5E674A-EB25-410E-826C-E4EF7ECF7CEC}" dt="2024-01-22T18:42:40.211" v="3248" actId="14100"/>
          <ac:spMkLst>
            <pc:docMk/>
            <pc:sldMk cId="157874975" sldId="269"/>
            <ac:spMk id="14" creationId="{8F6E4C30-3CCB-962E-49BF-2EE01C749D62}"/>
          </ac:spMkLst>
        </pc:spChg>
        <pc:spChg chg="add mod">
          <ac:chgData name="MANUEL DIAZ ORDOÑEZ" userId="adc3a104-128e-4ac0-a92f-bf3323540451" providerId="ADAL" clId="{DE5E674A-EB25-410E-826C-E4EF7ECF7CEC}" dt="2024-01-22T19:50:49.481" v="3343" actId="164"/>
          <ac:spMkLst>
            <pc:docMk/>
            <pc:sldMk cId="157874975" sldId="269"/>
            <ac:spMk id="15" creationId="{40AB0A66-1A09-12FD-A77F-A17FB9E6E961}"/>
          </ac:spMkLst>
        </pc:spChg>
        <pc:spChg chg="add mod">
          <ac:chgData name="MANUEL DIAZ ORDOÑEZ" userId="adc3a104-128e-4ac0-a92f-bf3323540451" providerId="ADAL" clId="{DE5E674A-EB25-410E-826C-E4EF7ECF7CEC}" dt="2024-01-22T19:50:49.481" v="3343" actId="164"/>
          <ac:spMkLst>
            <pc:docMk/>
            <pc:sldMk cId="157874975" sldId="269"/>
            <ac:spMk id="16" creationId="{86A73F43-76B1-061E-D6DC-A4609E7FDE49}"/>
          </ac:spMkLst>
        </pc:spChg>
        <pc:grpChg chg="add mod">
          <ac:chgData name="MANUEL DIAZ ORDOÑEZ" userId="adc3a104-128e-4ac0-a92f-bf3323540451" providerId="ADAL" clId="{DE5E674A-EB25-410E-826C-E4EF7ECF7CEC}" dt="2024-01-22T19:39:45.711" v="3282" actId="1076"/>
          <ac:grpSpMkLst>
            <pc:docMk/>
            <pc:sldMk cId="157874975" sldId="269"/>
            <ac:grpSpMk id="5" creationId="{5DDD694A-D41A-84D8-8E4E-E1AC55457EE3}"/>
          </ac:grpSpMkLst>
        </pc:grpChg>
        <pc:grpChg chg="add mod">
          <ac:chgData name="MANUEL DIAZ ORDOÑEZ" userId="adc3a104-128e-4ac0-a92f-bf3323540451" providerId="ADAL" clId="{DE5E674A-EB25-410E-826C-E4EF7ECF7CEC}" dt="2024-01-22T19:52:48.527" v="3375" actId="1037"/>
          <ac:grpSpMkLst>
            <pc:docMk/>
            <pc:sldMk cId="157874975" sldId="269"/>
            <ac:grpSpMk id="17" creationId="{BA04AED6-F7BB-C7C0-FE61-C6C60DB9528A}"/>
          </ac:grpSpMkLst>
        </pc:grpChg>
        <pc:picChg chg="add mod">
          <ac:chgData name="MANUEL DIAZ ORDOÑEZ" userId="adc3a104-128e-4ac0-a92f-bf3323540451" providerId="ADAL" clId="{DE5E674A-EB25-410E-826C-E4EF7ECF7CEC}" dt="2024-01-17T12:57:09.700" v="558" actId="164"/>
          <ac:picMkLst>
            <pc:docMk/>
            <pc:sldMk cId="157874975" sldId="269"/>
            <ac:picMk id="3" creationId="{02E956EA-6ECF-F0C7-E253-85A0D7FB00C3}"/>
          </ac:picMkLst>
        </pc:picChg>
      </pc:sldChg>
      <pc:sldChg chg="addSp modSp mod modAnim">
        <pc:chgData name="MANUEL DIAZ ORDOÑEZ" userId="adc3a104-128e-4ac0-a92f-bf3323540451" providerId="ADAL" clId="{DE5E674A-EB25-410E-826C-E4EF7ECF7CEC}" dt="2024-01-23T12:23:17.784" v="3498" actId="1036"/>
        <pc:sldMkLst>
          <pc:docMk/>
          <pc:sldMk cId="98638424" sldId="270"/>
        </pc:sldMkLst>
        <pc:spChg chg="add mod">
          <ac:chgData name="MANUEL DIAZ ORDOÑEZ" userId="adc3a104-128e-4ac0-a92f-bf3323540451" providerId="ADAL" clId="{DE5E674A-EB25-410E-826C-E4EF7ECF7CEC}" dt="2024-01-19T13:30:22.126" v="1357" actId="113"/>
          <ac:spMkLst>
            <pc:docMk/>
            <pc:sldMk cId="98638424" sldId="270"/>
            <ac:spMk id="2" creationId="{5EB64FBE-4B8C-A7BE-CBF0-72015875BA7B}"/>
          </ac:spMkLst>
        </pc:spChg>
        <pc:spChg chg="add mod">
          <ac:chgData name="MANUEL DIAZ ORDOÑEZ" userId="adc3a104-128e-4ac0-a92f-bf3323540451" providerId="ADAL" clId="{DE5E674A-EB25-410E-826C-E4EF7ECF7CEC}" dt="2024-01-21T12:28:53.824" v="2153" actId="14100"/>
          <ac:spMkLst>
            <pc:docMk/>
            <pc:sldMk cId="98638424" sldId="270"/>
            <ac:spMk id="4" creationId="{FD74F544-F4A0-076F-E726-587709CEE6A3}"/>
          </ac:spMkLst>
        </pc:spChg>
        <pc:spChg chg="mod">
          <ac:chgData name="MANUEL DIAZ ORDOÑEZ" userId="adc3a104-128e-4ac0-a92f-bf3323540451" providerId="ADAL" clId="{DE5E674A-EB25-410E-826C-E4EF7ECF7CEC}" dt="2024-01-19T13:36:52.139" v="1370" actId="113"/>
          <ac:spMkLst>
            <pc:docMk/>
            <pc:sldMk cId="98638424" sldId="270"/>
            <ac:spMk id="5" creationId="{A62D07E5-4D52-A1DD-F378-2F81288136C2}"/>
          </ac:spMkLst>
        </pc:spChg>
        <pc:spChg chg="mod">
          <ac:chgData name="MANUEL DIAZ ORDOÑEZ" userId="adc3a104-128e-4ac0-a92f-bf3323540451" providerId="ADAL" clId="{DE5E674A-EB25-410E-826C-E4EF7ECF7CEC}" dt="2024-01-21T11:43:15.742" v="1778" actId="1035"/>
          <ac:spMkLst>
            <pc:docMk/>
            <pc:sldMk cId="98638424" sldId="270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DE5E674A-EB25-410E-826C-E4EF7ECF7CEC}" dt="2024-01-23T12:15:52.408" v="3417" actId="1076"/>
          <ac:spMkLst>
            <pc:docMk/>
            <pc:sldMk cId="98638424" sldId="270"/>
            <ac:spMk id="7" creationId="{A1D95968-F784-BD86-85CC-90A4E4C3229C}"/>
          </ac:spMkLst>
        </pc:spChg>
        <pc:spChg chg="add mod">
          <ac:chgData name="MANUEL DIAZ ORDOÑEZ" userId="adc3a104-128e-4ac0-a92f-bf3323540451" providerId="ADAL" clId="{DE5E674A-EB25-410E-826C-E4EF7ECF7CEC}" dt="2024-01-23T12:16:01.678" v="3419" actId="14100"/>
          <ac:spMkLst>
            <pc:docMk/>
            <pc:sldMk cId="98638424" sldId="270"/>
            <ac:spMk id="9" creationId="{CF4E4DAA-2C61-AD0C-A06E-4E7582217C55}"/>
          </ac:spMkLst>
        </pc:spChg>
        <pc:spChg chg="add mod">
          <ac:chgData name="MANUEL DIAZ ORDOÑEZ" userId="adc3a104-128e-4ac0-a92f-bf3323540451" providerId="ADAL" clId="{DE5E674A-EB25-410E-826C-E4EF7ECF7CEC}" dt="2024-01-23T12:16:21.649" v="3423" actId="14100"/>
          <ac:spMkLst>
            <pc:docMk/>
            <pc:sldMk cId="98638424" sldId="270"/>
            <ac:spMk id="11" creationId="{414FBA86-69B8-D3EB-72D3-F529C737E63D}"/>
          </ac:spMkLst>
        </pc:spChg>
        <pc:spChg chg="add mod">
          <ac:chgData name="MANUEL DIAZ ORDOÑEZ" userId="adc3a104-128e-4ac0-a92f-bf3323540451" providerId="ADAL" clId="{DE5E674A-EB25-410E-826C-E4EF7ECF7CEC}" dt="2024-01-23T12:17:02.401" v="3429" actId="14100"/>
          <ac:spMkLst>
            <pc:docMk/>
            <pc:sldMk cId="98638424" sldId="270"/>
            <ac:spMk id="13" creationId="{48FA9CE9-9CAF-68D9-FBF4-76794559DFAC}"/>
          </ac:spMkLst>
        </pc:spChg>
        <pc:spChg chg="add mod">
          <ac:chgData name="MANUEL DIAZ ORDOÑEZ" userId="adc3a104-128e-4ac0-a92f-bf3323540451" providerId="ADAL" clId="{DE5E674A-EB25-410E-826C-E4EF7ECF7CEC}" dt="2024-01-23T12:17:36.792" v="3432" actId="1076"/>
          <ac:spMkLst>
            <pc:docMk/>
            <pc:sldMk cId="98638424" sldId="270"/>
            <ac:spMk id="17" creationId="{36107223-A0F8-442C-FABE-4BB7F398C38F}"/>
          </ac:spMkLst>
        </pc:spChg>
        <pc:spChg chg="add mod">
          <ac:chgData name="MANUEL DIAZ ORDOÑEZ" userId="adc3a104-128e-4ac0-a92f-bf3323540451" providerId="ADAL" clId="{DE5E674A-EB25-410E-826C-E4EF7ECF7CEC}" dt="2024-01-23T12:17:53.106" v="3435" actId="14100"/>
          <ac:spMkLst>
            <pc:docMk/>
            <pc:sldMk cId="98638424" sldId="270"/>
            <ac:spMk id="23" creationId="{252CAA04-755B-EDEB-CE7C-B5C058DF350F}"/>
          </ac:spMkLst>
        </pc:spChg>
        <pc:spChg chg="add mod">
          <ac:chgData name="MANUEL DIAZ ORDOÑEZ" userId="adc3a104-128e-4ac0-a92f-bf3323540451" providerId="ADAL" clId="{DE5E674A-EB25-410E-826C-E4EF7ECF7CEC}" dt="2024-01-23T12:18:06.990" v="3438" actId="14100"/>
          <ac:spMkLst>
            <pc:docMk/>
            <pc:sldMk cId="98638424" sldId="270"/>
            <ac:spMk id="24" creationId="{A9860DCE-DBFA-251C-9D4A-59E979154F9D}"/>
          </ac:spMkLst>
        </pc:spChg>
        <pc:spChg chg="add mod">
          <ac:chgData name="MANUEL DIAZ ORDOÑEZ" userId="adc3a104-128e-4ac0-a92f-bf3323540451" providerId="ADAL" clId="{DE5E674A-EB25-410E-826C-E4EF7ECF7CEC}" dt="2024-01-23T12:19:55.292" v="3459" actId="14100"/>
          <ac:spMkLst>
            <pc:docMk/>
            <pc:sldMk cId="98638424" sldId="270"/>
            <ac:spMk id="25" creationId="{25004F61-A377-E56D-DD07-D8A33B301376}"/>
          </ac:spMkLst>
        </pc:spChg>
        <pc:spChg chg="add mod">
          <ac:chgData name="MANUEL DIAZ ORDOÑEZ" userId="adc3a104-128e-4ac0-a92f-bf3323540451" providerId="ADAL" clId="{DE5E674A-EB25-410E-826C-E4EF7ECF7CEC}" dt="2024-01-23T12:23:17.784" v="3498" actId="1036"/>
          <ac:spMkLst>
            <pc:docMk/>
            <pc:sldMk cId="98638424" sldId="270"/>
            <ac:spMk id="26" creationId="{BBDA3E88-01BD-CFA2-1456-7EF9FD249C88}"/>
          </ac:spMkLst>
        </pc:spChg>
        <pc:spChg chg="add mod">
          <ac:chgData name="MANUEL DIAZ ORDOÑEZ" userId="adc3a104-128e-4ac0-a92f-bf3323540451" providerId="ADAL" clId="{DE5E674A-EB25-410E-826C-E4EF7ECF7CEC}" dt="2024-01-23T12:20:53.276" v="3474" actId="1035"/>
          <ac:spMkLst>
            <pc:docMk/>
            <pc:sldMk cId="98638424" sldId="270"/>
            <ac:spMk id="27" creationId="{F16AF222-D2EE-23F6-1C30-D4978866A67E}"/>
          </ac:spMkLst>
        </pc:spChg>
        <pc:spChg chg="add mod">
          <ac:chgData name="MANUEL DIAZ ORDOÑEZ" userId="adc3a104-128e-4ac0-a92f-bf3323540451" providerId="ADAL" clId="{DE5E674A-EB25-410E-826C-E4EF7ECF7CEC}" dt="2024-01-23T12:21:05.696" v="3477" actId="14100"/>
          <ac:spMkLst>
            <pc:docMk/>
            <pc:sldMk cId="98638424" sldId="270"/>
            <ac:spMk id="28" creationId="{93E50E39-D080-5F10-B5E3-7D174F5F5271}"/>
          </ac:spMkLst>
        </pc:spChg>
        <pc:spChg chg="add mod">
          <ac:chgData name="MANUEL DIAZ ORDOÑEZ" userId="adc3a104-128e-4ac0-a92f-bf3323540451" providerId="ADAL" clId="{DE5E674A-EB25-410E-826C-E4EF7ECF7CEC}" dt="2024-01-23T12:21:30.988" v="3483" actId="14100"/>
          <ac:spMkLst>
            <pc:docMk/>
            <pc:sldMk cId="98638424" sldId="270"/>
            <ac:spMk id="29" creationId="{B9AA96F1-1ABC-2D0F-F486-A5869B323599}"/>
          </ac:spMkLst>
        </pc:spChg>
        <pc:spChg chg="add mod">
          <ac:chgData name="MANUEL DIAZ ORDOÑEZ" userId="adc3a104-128e-4ac0-a92f-bf3323540451" providerId="ADAL" clId="{DE5E674A-EB25-410E-826C-E4EF7ECF7CEC}" dt="2024-01-23T12:21:47.712" v="3485"/>
          <ac:spMkLst>
            <pc:docMk/>
            <pc:sldMk cId="98638424" sldId="270"/>
            <ac:spMk id="30" creationId="{21F00E92-0519-1D39-4E64-647701750CF5}"/>
          </ac:spMkLst>
        </pc:spChg>
        <pc:spChg chg="add mod">
          <ac:chgData name="MANUEL DIAZ ORDOÑEZ" userId="adc3a104-128e-4ac0-a92f-bf3323540451" providerId="ADAL" clId="{DE5E674A-EB25-410E-826C-E4EF7ECF7CEC}" dt="2024-01-23T12:22:05.239" v="3490" actId="14100"/>
          <ac:spMkLst>
            <pc:docMk/>
            <pc:sldMk cId="98638424" sldId="270"/>
            <ac:spMk id="31" creationId="{36C36A5A-6713-133D-2119-7448B54105C4}"/>
          </ac:spMkLst>
        </pc:spChg>
      </pc:sldChg>
      <pc:sldChg chg="addSp modSp mod modAnim">
        <pc:chgData name="MANUEL DIAZ ORDOÑEZ" userId="adc3a104-128e-4ac0-a92f-bf3323540451" providerId="ADAL" clId="{DE5E674A-EB25-410E-826C-E4EF7ECF7CEC}" dt="2024-01-22T18:46:40.822" v="3269"/>
        <pc:sldMkLst>
          <pc:docMk/>
          <pc:sldMk cId="4237934604" sldId="271"/>
        </pc:sldMkLst>
        <pc:spChg chg="mod">
          <ac:chgData name="MANUEL DIAZ ORDOÑEZ" userId="adc3a104-128e-4ac0-a92f-bf3323540451" providerId="ADAL" clId="{DE5E674A-EB25-410E-826C-E4EF7ECF7CEC}" dt="2024-01-22T18:32:54.308" v="3188" actId="1036"/>
          <ac:spMkLst>
            <pc:docMk/>
            <pc:sldMk cId="4237934604" sldId="271"/>
            <ac:spMk id="2" creationId="{7461AC27-C1CA-209A-780E-7FFBE9359492}"/>
          </ac:spMkLst>
        </pc:spChg>
        <pc:spChg chg="mod">
          <ac:chgData name="MANUEL DIAZ ORDOÑEZ" userId="adc3a104-128e-4ac0-a92f-bf3323540451" providerId="ADAL" clId="{DE5E674A-EB25-410E-826C-E4EF7ECF7CEC}" dt="2024-01-22T18:27:26.894" v="3059" actId="1076"/>
          <ac:spMkLst>
            <pc:docMk/>
            <pc:sldMk cId="4237934604" sldId="271"/>
            <ac:spMk id="3" creationId="{5EA4BB1C-E536-4805-B5D8-ADF8254A0B26}"/>
          </ac:spMkLst>
        </pc:spChg>
        <pc:spChg chg="add mod">
          <ac:chgData name="MANUEL DIAZ ORDOÑEZ" userId="adc3a104-128e-4ac0-a92f-bf3323540451" providerId="ADAL" clId="{DE5E674A-EB25-410E-826C-E4EF7ECF7CEC}" dt="2024-01-22T18:28:57.244" v="3158" actId="1035"/>
          <ac:spMkLst>
            <pc:docMk/>
            <pc:sldMk cId="4237934604" sldId="271"/>
            <ac:spMk id="4" creationId="{E28C8DB8-D0F2-9D03-FCBB-6F06F9B8A5E9}"/>
          </ac:spMkLst>
        </pc:spChg>
        <pc:spChg chg="add mod">
          <ac:chgData name="MANUEL DIAZ ORDOÑEZ" userId="adc3a104-128e-4ac0-a92f-bf3323540451" providerId="ADAL" clId="{DE5E674A-EB25-410E-826C-E4EF7ECF7CEC}" dt="2024-01-22T18:30:11.593" v="3163" actId="14100"/>
          <ac:spMkLst>
            <pc:docMk/>
            <pc:sldMk cId="4237934604" sldId="271"/>
            <ac:spMk id="5" creationId="{E9954C8C-B510-97BC-593A-1AA8FE1C4C8B}"/>
          </ac:spMkLst>
        </pc:spChg>
        <pc:spChg chg="mod">
          <ac:chgData name="MANUEL DIAZ ORDOÑEZ" userId="adc3a104-128e-4ac0-a92f-bf3323540451" providerId="ADAL" clId="{DE5E674A-EB25-410E-826C-E4EF7ECF7CEC}" dt="2024-01-21T12:36:08.280" v="2233" actId="20577"/>
          <ac:spMkLst>
            <pc:docMk/>
            <pc:sldMk cId="4237934604" sldId="271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DE5E674A-EB25-410E-826C-E4EF7ECF7CEC}" dt="2024-01-22T18:28:23.583" v="3144" actId="1076"/>
          <ac:spMkLst>
            <pc:docMk/>
            <pc:sldMk cId="4237934604" sldId="271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DE5E674A-EB25-410E-826C-E4EF7ECF7CEC}" dt="2024-01-22T18:28:40.588" v="3153" actId="1038"/>
          <ac:spMkLst>
            <pc:docMk/>
            <pc:sldMk cId="4237934604" sldId="271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DE5E674A-EB25-410E-826C-E4EF7ECF7CEC}" dt="2024-01-22T18:30:44.416" v="3168" actId="1076"/>
          <ac:spMkLst>
            <pc:docMk/>
            <pc:sldMk cId="4237934604" sldId="271"/>
            <ac:spMk id="9" creationId="{F264D929-EC9F-B225-5BD7-E74B6BA2D703}"/>
          </ac:spMkLst>
        </pc:spChg>
        <pc:spChg chg="add mod">
          <ac:chgData name="MANUEL DIAZ ORDOÑEZ" userId="adc3a104-128e-4ac0-a92f-bf3323540451" providerId="ADAL" clId="{DE5E674A-EB25-410E-826C-E4EF7ECF7CEC}" dt="2024-01-22T18:31:43.805" v="3175" actId="14100"/>
          <ac:spMkLst>
            <pc:docMk/>
            <pc:sldMk cId="4237934604" sldId="271"/>
            <ac:spMk id="10" creationId="{463A2C2E-B54A-A51F-78D8-60C04BBCB35C}"/>
          </ac:spMkLst>
        </pc:spChg>
        <pc:spChg chg="add mod">
          <ac:chgData name="MANUEL DIAZ ORDOÑEZ" userId="adc3a104-128e-4ac0-a92f-bf3323540451" providerId="ADAL" clId="{DE5E674A-EB25-410E-826C-E4EF7ECF7CEC}" dt="2024-01-22T18:32:54.308" v="3188" actId="1036"/>
          <ac:spMkLst>
            <pc:docMk/>
            <pc:sldMk cId="4237934604" sldId="271"/>
            <ac:spMk id="11" creationId="{80B5AC44-EB0D-8E34-3206-043D08F08B07}"/>
          </ac:spMkLst>
        </pc:spChg>
        <pc:spChg chg="add mod">
          <ac:chgData name="MANUEL DIAZ ORDOÑEZ" userId="adc3a104-128e-4ac0-a92f-bf3323540451" providerId="ADAL" clId="{DE5E674A-EB25-410E-826C-E4EF7ECF7CEC}" dt="2024-01-22T18:33:42.008" v="3194" actId="14100"/>
          <ac:spMkLst>
            <pc:docMk/>
            <pc:sldMk cId="4237934604" sldId="271"/>
            <ac:spMk id="12" creationId="{DA8C3DBD-C1D0-7574-C894-BFE90B481CCE}"/>
          </ac:spMkLst>
        </pc:spChg>
        <pc:spChg chg="add mod">
          <ac:chgData name="MANUEL DIAZ ORDOÑEZ" userId="adc3a104-128e-4ac0-a92f-bf3323540451" providerId="ADAL" clId="{DE5E674A-EB25-410E-826C-E4EF7ECF7CEC}" dt="2024-01-22T18:34:03.441" v="3198" actId="14100"/>
          <ac:spMkLst>
            <pc:docMk/>
            <pc:sldMk cId="4237934604" sldId="271"/>
            <ac:spMk id="13" creationId="{EB37582B-5903-F2BD-9C08-CF7B0DF85FFF}"/>
          </ac:spMkLst>
        </pc:spChg>
      </pc:sldChg>
      <pc:sldChg chg="addSp modSp mod modAnim">
        <pc:chgData name="MANUEL DIAZ ORDOÑEZ" userId="adc3a104-128e-4ac0-a92f-bf3323540451" providerId="ADAL" clId="{DE5E674A-EB25-410E-826C-E4EF7ECF7CEC}" dt="2024-01-22T18:46:20.630" v="3268"/>
        <pc:sldMkLst>
          <pc:docMk/>
          <pc:sldMk cId="37879296" sldId="272"/>
        </pc:sldMkLst>
        <pc:spChg chg="add mod">
          <ac:chgData name="MANUEL DIAZ ORDOÑEZ" userId="adc3a104-128e-4ac0-a92f-bf3323540451" providerId="ADAL" clId="{DE5E674A-EB25-410E-826C-E4EF7ECF7CEC}" dt="2024-01-22T18:40:08.570" v="3220" actId="14100"/>
          <ac:spMkLst>
            <pc:docMk/>
            <pc:sldMk cId="37879296" sldId="272"/>
            <ac:spMk id="2" creationId="{35415E46-F090-48F3-3C62-0692B36E4BE9}"/>
          </ac:spMkLst>
        </pc:spChg>
        <pc:spChg chg="add mod">
          <ac:chgData name="MANUEL DIAZ ORDOÑEZ" userId="adc3a104-128e-4ac0-a92f-bf3323540451" providerId="ADAL" clId="{DE5E674A-EB25-410E-826C-E4EF7ECF7CEC}" dt="2024-01-22T18:40:24.218" v="3225" actId="14100"/>
          <ac:spMkLst>
            <pc:docMk/>
            <pc:sldMk cId="37879296" sldId="272"/>
            <ac:spMk id="3" creationId="{EECBDBDF-F6B1-70A5-DC5F-47682B93413B}"/>
          </ac:spMkLst>
        </pc:spChg>
        <pc:spChg chg="add mod">
          <ac:chgData name="MANUEL DIAZ ORDOÑEZ" userId="adc3a104-128e-4ac0-a92f-bf3323540451" providerId="ADAL" clId="{DE5E674A-EB25-410E-826C-E4EF7ECF7CEC}" dt="2024-01-22T18:41:06.557" v="3232" actId="14100"/>
          <ac:spMkLst>
            <pc:docMk/>
            <pc:sldMk cId="37879296" sldId="272"/>
            <ac:spMk id="4" creationId="{DF147730-A0DC-3319-591C-734E81EEB5CD}"/>
          </ac:spMkLst>
        </pc:spChg>
        <pc:spChg chg="mod">
          <ac:chgData name="MANUEL DIAZ ORDOÑEZ" userId="adc3a104-128e-4ac0-a92f-bf3323540451" providerId="ADAL" clId="{DE5E674A-EB25-410E-826C-E4EF7ECF7CEC}" dt="2024-01-22T18:39:20.165" v="3215" actId="1076"/>
          <ac:spMkLst>
            <pc:docMk/>
            <pc:sldMk cId="37879296" sldId="272"/>
            <ac:spMk id="6" creationId="{54325509-6C8C-DB21-DDFD-48878D1932D0}"/>
          </ac:spMkLst>
        </pc:spChg>
        <pc:spChg chg="mod">
          <ac:chgData name="MANUEL DIAZ ORDOÑEZ" userId="adc3a104-128e-4ac0-a92f-bf3323540451" providerId="ADAL" clId="{DE5E674A-EB25-410E-826C-E4EF7ECF7CEC}" dt="2024-01-19T10:06:05.851" v="1038" actId="122"/>
          <ac:spMkLst>
            <pc:docMk/>
            <pc:sldMk cId="37879296" sldId="272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DE5E674A-EB25-410E-826C-E4EF7ECF7CEC}" dt="2024-01-19T09:48:50.248" v="651" actId="20577"/>
          <ac:spMkLst>
            <pc:docMk/>
            <pc:sldMk cId="37879296" sldId="272"/>
            <ac:spMk id="8" creationId="{9E5EF032-0557-F2DF-C382-6858A5D49571}"/>
          </ac:spMkLst>
        </pc:spChg>
        <pc:spChg chg="mod">
          <ac:chgData name="MANUEL DIAZ ORDOÑEZ" userId="adc3a104-128e-4ac0-a92f-bf3323540451" providerId="ADAL" clId="{DE5E674A-EB25-410E-826C-E4EF7ECF7CEC}" dt="2024-01-19T10:05:57.492" v="1035" actId="1038"/>
          <ac:spMkLst>
            <pc:docMk/>
            <pc:sldMk cId="37879296" sldId="272"/>
            <ac:spMk id="10" creationId="{31678059-2A15-670F-3FE3-B6E641E70808}"/>
          </ac:spMkLst>
        </pc:spChg>
        <pc:spChg chg="mod">
          <ac:chgData name="MANUEL DIAZ ORDOÑEZ" userId="adc3a104-128e-4ac0-a92f-bf3323540451" providerId="ADAL" clId="{DE5E674A-EB25-410E-826C-E4EF7ECF7CEC}" dt="2024-01-19T10:05:57.492" v="1035" actId="1038"/>
          <ac:spMkLst>
            <pc:docMk/>
            <pc:sldMk cId="37879296" sldId="272"/>
            <ac:spMk id="24" creationId="{59F2BE83-0393-B353-F22E-5801DFE55949}"/>
          </ac:spMkLst>
        </pc:spChg>
        <pc:spChg chg="mod">
          <ac:chgData name="MANUEL DIAZ ORDOÑEZ" userId="adc3a104-128e-4ac0-a92f-bf3323540451" providerId="ADAL" clId="{DE5E674A-EB25-410E-826C-E4EF7ECF7CEC}" dt="2024-01-19T10:05:24.503" v="1015" actId="122"/>
          <ac:spMkLst>
            <pc:docMk/>
            <pc:sldMk cId="37879296" sldId="272"/>
            <ac:spMk id="26" creationId="{E29CA570-6EAA-5F84-4A88-BA02853AF837}"/>
          </ac:spMkLst>
        </pc:spChg>
        <pc:grpChg chg="mod">
          <ac:chgData name="MANUEL DIAZ ORDOÑEZ" userId="adc3a104-128e-4ac0-a92f-bf3323540451" providerId="ADAL" clId="{DE5E674A-EB25-410E-826C-E4EF7ECF7CEC}" dt="2024-01-19T10:05:57.492" v="1035" actId="1038"/>
          <ac:grpSpMkLst>
            <pc:docMk/>
            <pc:sldMk cId="37879296" sldId="272"/>
            <ac:grpSpMk id="11" creationId="{F480C941-87C2-E6A7-F03B-9F8B6582E452}"/>
          </ac:grpSpMkLst>
        </pc:grpChg>
        <pc:grpChg chg="mod">
          <ac:chgData name="MANUEL DIAZ ORDOÑEZ" userId="adc3a104-128e-4ac0-a92f-bf3323540451" providerId="ADAL" clId="{DE5E674A-EB25-410E-826C-E4EF7ECF7CEC}" dt="2024-01-19T10:05:40.018" v="1016" actId="14100"/>
          <ac:grpSpMkLst>
            <pc:docMk/>
            <pc:sldMk cId="37879296" sldId="272"/>
            <ac:grpSpMk id="23" creationId="{E9F4B61A-B98F-7D19-6F69-29B22EC5AD0C}"/>
          </ac:grpSpMkLst>
        </pc:grpChg>
        <pc:grpChg chg="mod">
          <ac:chgData name="MANUEL DIAZ ORDOÑEZ" userId="adc3a104-128e-4ac0-a92f-bf3323540451" providerId="ADAL" clId="{DE5E674A-EB25-410E-826C-E4EF7ECF7CEC}" dt="2024-01-19T10:05:57.492" v="1035" actId="1038"/>
          <ac:grpSpMkLst>
            <pc:docMk/>
            <pc:sldMk cId="37879296" sldId="272"/>
            <ac:grpSpMk id="25" creationId="{F253CC89-5717-9B61-8495-3ED698632406}"/>
          </ac:grpSpMkLst>
        </pc:grpChg>
        <pc:picChg chg="mod">
          <ac:chgData name="MANUEL DIAZ ORDOÑEZ" userId="adc3a104-128e-4ac0-a92f-bf3323540451" providerId="ADAL" clId="{DE5E674A-EB25-410E-826C-E4EF7ECF7CEC}" dt="2024-01-19T10:05:57.492" v="1035" actId="1038"/>
          <ac:picMkLst>
            <pc:docMk/>
            <pc:sldMk cId="37879296" sldId="272"/>
            <ac:picMk id="1026" creationId="{61B4D0A1-DF21-E7F9-2B9F-FD55A7B068C8}"/>
          </ac:picMkLst>
        </pc:picChg>
        <pc:picChg chg="mod">
          <ac:chgData name="MANUEL DIAZ ORDOÑEZ" userId="adc3a104-128e-4ac0-a92f-bf3323540451" providerId="ADAL" clId="{DE5E674A-EB25-410E-826C-E4EF7ECF7CEC}" dt="2024-01-19T10:05:57.492" v="1035" actId="1038"/>
          <ac:picMkLst>
            <pc:docMk/>
            <pc:sldMk cId="37879296" sldId="272"/>
            <ac:picMk id="1028" creationId="{4FFFD3A5-AF4F-25C2-4988-CBA28994C1C9}"/>
          </ac:picMkLst>
        </pc:picChg>
      </pc:sldChg>
      <pc:sldChg chg="addSp delSp modSp mod delAnim modAnim">
        <pc:chgData name="MANUEL DIAZ ORDOÑEZ" userId="adc3a104-128e-4ac0-a92f-bf3323540451" providerId="ADAL" clId="{DE5E674A-EB25-410E-826C-E4EF7ECF7CEC}" dt="2024-01-19T10:12:50.255" v="1097"/>
        <pc:sldMkLst>
          <pc:docMk/>
          <pc:sldMk cId="3208350125" sldId="273"/>
        </pc:sldMkLst>
        <pc:spChg chg="mod">
          <ac:chgData name="MANUEL DIAZ ORDOÑEZ" userId="adc3a104-128e-4ac0-a92f-bf3323540451" providerId="ADAL" clId="{DE5E674A-EB25-410E-826C-E4EF7ECF7CEC}" dt="2024-01-19T10:09:06.257" v="1084" actId="20577"/>
          <ac:spMkLst>
            <pc:docMk/>
            <pc:sldMk cId="3208350125" sldId="273"/>
            <ac:spMk id="6" creationId="{54325509-6C8C-DB21-DDFD-48878D1932D0}"/>
          </ac:spMkLst>
        </pc:spChg>
        <pc:spChg chg="del">
          <ac:chgData name="MANUEL DIAZ ORDOÑEZ" userId="adc3a104-128e-4ac0-a92f-bf3323540451" providerId="ADAL" clId="{DE5E674A-EB25-410E-826C-E4EF7ECF7CEC}" dt="2024-01-19T10:04:27.059" v="992" actId="478"/>
          <ac:spMkLst>
            <pc:docMk/>
            <pc:sldMk cId="3208350125" sldId="273"/>
            <ac:spMk id="7" creationId="{A1D95968-F784-BD86-85CC-90A4E4C3229C}"/>
          </ac:spMkLst>
        </pc:spChg>
        <pc:spChg chg="del">
          <ac:chgData name="MANUEL DIAZ ORDOÑEZ" userId="adc3a104-128e-4ac0-a92f-bf3323540451" providerId="ADAL" clId="{DE5E674A-EB25-410E-826C-E4EF7ECF7CEC}" dt="2024-01-19T10:04:30.476" v="993" actId="478"/>
          <ac:spMkLst>
            <pc:docMk/>
            <pc:sldMk cId="3208350125" sldId="273"/>
            <ac:spMk id="8" creationId="{9E5EF032-0557-F2DF-C382-6858A5D49571}"/>
          </ac:spMkLst>
        </pc:spChg>
        <pc:spChg chg="del">
          <ac:chgData name="MANUEL DIAZ ORDOÑEZ" userId="adc3a104-128e-4ac0-a92f-bf3323540451" providerId="ADAL" clId="{DE5E674A-EB25-410E-826C-E4EF7ECF7CEC}" dt="2024-01-19T10:04:27.059" v="992" actId="478"/>
          <ac:spMkLst>
            <pc:docMk/>
            <pc:sldMk cId="3208350125" sldId="273"/>
            <ac:spMk id="26" creationId="{E29CA570-6EAA-5F84-4A88-BA02853AF837}"/>
          </ac:spMkLst>
        </pc:spChg>
        <pc:grpChg chg="del">
          <ac:chgData name="MANUEL DIAZ ORDOÑEZ" userId="adc3a104-128e-4ac0-a92f-bf3323540451" providerId="ADAL" clId="{DE5E674A-EB25-410E-826C-E4EF7ECF7CEC}" dt="2024-01-19T10:04:27.059" v="992" actId="478"/>
          <ac:grpSpMkLst>
            <pc:docMk/>
            <pc:sldMk cId="3208350125" sldId="273"/>
            <ac:grpSpMk id="11" creationId="{F480C941-87C2-E6A7-F03B-9F8B6582E452}"/>
          </ac:grpSpMkLst>
        </pc:grpChg>
        <pc:grpChg chg="del">
          <ac:chgData name="MANUEL DIAZ ORDOÑEZ" userId="adc3a104-128e-4ac0-a92f-bf3323540451" providerId="ADAL" clId="{DE5E674A-EB25-410E-826C-E4EF7ECF7CEC}" dt="2024-01-19T10:04:27.059" v="992" actId="478"/>
          <ac:grpSpMkLst>
            <pc:docMk/>
            <pc:sldMk cId="3208350125" sldId="273"/>
            <ac:grpSpMk id="23" creationId="{E9F4B61A-B98F-7D19-6F69-29B22EC5AD0C}"/>
          </ac:grpSpMkLst>
        </pc:grpChg>
        <pc:grpChg chg="del">
          <ac:chgData name="MANUEL DIAZ ORDOÑEZ" userId="adc3a104-128e-4ac0-a92f-bf3323540451" providerId="ADAL" clId="{DE5E674A-EB25-410E-826C-E4EF7ECF7CEC}" dt="2024-01-19T10:04:27.059" v="992" actId="478"/>
          <ac:grpSpMkLst>
            <pc:docMk/>
            <pc:sldMk cId="3208350125" sldId="273"/>
            <ac:grpSpMk id="25" creationId="{F253CC89-5717-9B61-8495-3ED698632406}"/>
          </ac:grpSpMkLst>
        </pc:grpChg>
        <pc:picChg chg="add mod">
          <ac:chgData name="MANUEL DIAZ ORDOÑEZ" userId="adc3a104-128e-4ac0-a92f-bf3323540451" providerId="ADAL" clId="{DE5E674A-EB25-410E-826C-E4EF7ECF7CEC}" dt="2024-01-19T10:10:16.919" v="1093" actId="14100"/>
          <ac:picMkLst>
            <pc:docMk/>
            <pc:sldMk cId="3208350125" sldId="273"/>
            <ac:picMk id="2" creationId="{26E5CEAA-D1B2-3369-F550-2F344E94BEEA}"/>
          </ac:picMkLst>
        </pc:picChg>
        <pc:picChg chg="add mod">
          <ac:chgData name="MANUEL DIAZ ORDOÑEZ" userId="adc3a104-128e-4ac0-a92f-bf3323540451" providerId="ADAL" clId="{DE5E674A-EB25-410E-826C-E4EF7ECF7CEC}" dt="2024-01-19T10:11:13.115" v="1096" actId="1076"/>
          <ac:picMkLst>
            <pc:docMk/>
            <pc:sldMk cId="3208350125" sldId="273"/>
            <ac:picMk id="3" creationId="{BE32D893-0380-5140-FEAE-72B10A04ED3E}"/>
          </ac:picMkLst>
        </pc:picChg>
      </pc:sldChg>
      <pc:sldChg chg="addSp delSp modSp add mod ord modAnim">
        <pc:chgData name="MANUEL DIAZ ORDOÑEZ" userId="adc3a104-128e-4ac0-a92f-bf3323540451" providerId="ADAL" clId="{DE5E674A-EB25-410E-826C-E4EF7ECF7CEC}" dt="2024-01-22T18:45:20.649" v="3266"/>
        <pc:sldMkLst>
          <pc:docMk/>
          <pc:sldMk cId="1684758057" sldId="274"/>
        </pc:sldMkLst>
        <pc:spChg chg="add mod">
          <ac:chgData name="MANUEL DIAZ ORDOÑEZ" userId="adc3a104-128e-4ac0-a92f-bf3323540451" providerId="ADAL" clId="{DE5E674A-EB25-410E-826C-E4EF7ECF7CEC}" dt="2024-01-19T12:54:24.010" v="1159" actId="20577"/>
          <ac:spMkLst>
            <pc:docMk/>
            <pc:sldMk cId="1684758057" sldId="274"/>
            <ac:spMk id="2" creationId="{1D89777B-8E39-59D1-56EA-F3842D1856A1}"/>
          </ac:spMkLst>
        </pc:spChg>
        <pc:spChg chg="add mod ord">
          <ac:chgData name="MANUEL DIAZ ORDOÑEZ" userId="adc3a104-128e-4ac0-a92f-bf3323540451" providerId="ADAL" clId="{DE5E674A-EB25-410E-826C-E4EF7ECF7CEC}" dt="2024-01-22T09:59:46.471" v="2482" actId="14100"/>
          <ac:spMkLst>
            <pc:docMk/>
            <pc:sldMk cId="1684758057" sldId="274"/>
            <ac:spMk id="3" creationId="{428C4469-D51A-D090-3DC1-C3408004576D}"/>
          </ac:spMkLst>
        </pc:spChg>
        <pc:spChg chg="del">
          <ac:chgData name="MANUEL DIAZ ORDOÑEZ" userId="adc3a104-128e-4ac0-a92f-bf3323540451" providerId="ADAL" clId="{DE5E674A-EB25-410E-826C-E4EF7ECF7CEC}" dt="2024-01-19T12:54:03.618" v="1101" actId="478"/>
          <ac:spMkLst>
            <pc:docMk/>
            <pc:sldMk cId="1684758057" sldId="274"/>
            <ac:spMk id="6" creationId="{533BAFFE-F910-0CB3-0392-EC0C3F87B869}"/>
          </ac:spMkLst>
        </pc:spChg>
        <pc:spChg chg="add mod">
          <ac:chgData name="MANUEL DIAZ ORDOÑEZ" userId="adc3a104-128e-4ac0-a92f-bf3323540451" providerId="ADAL" clId="{DE5E674A-EB25-410E-826C-E4EF7ECF7CEC}" dt="2024-01-19T13:15:24.357" v="1212" actId="122"/>
          <ac:spMkLst>
            <pc:docMk/>
            <pc:sldMk cId="1684758057" sldId="274"/>
            <ac:spMk id="11" creationId="{7AE01DF7-54C0-CA32-E432-0A0812976100}"/>
          </ac:spMkLst>
        </pc:spChg>
        <pc:spChg chg="add mod">
          <ac:chgData name="MANUEL DIAZ ORDOÑEZ" userId="adc3a104-128e-4ac0-a92f-bf3323540451" providerId="ADAL" clId="{DE5E674A-EB25-410E-826C-E4EF7ECF7CEC}" dt="2024-01-19T13:11:36.587" v="1187" actId="164"/>
          <ac:spMkLst>
            <pc:docMk/>
            <pc:sldMk cId="1684758057" sldId="274"/>
            <ac:spMk id="16" creationId="{40B9A167-07F7-D9C6-5423-510BE515525C}"/>
          </ac:spMkLst>
        </pc:spChg>
        <pc:spChg chg="add mod">
          <ac:chgData name="MANUEL DIAZ ORDOÑEZ" userId="adc3a104-128e-4ac0-a92f-bf3323540451" providerId="ADAL" clId="{DE5E674A-EB25-410E-826C-E4EF7ECF7CEC}" dt="2024-01-21T12:33:00.428" v="2225" actId="1076"/>
          <ac:spMkLst>
            <pc:docMk/>
            <pc:sldMk cId="1684758057" sldId="274"/>
            <ac:spMk id="21" creationId="{B01EB1A6-77C7-3C3A-DF7C-5C5384AB30B2}"/>
          </ac:spMkLst>
        </pc:spChg>
        <pc:spChg chg="add mod">
          <ac:chgData name="MANUEL DIAZ ORDOÑEZ" userId="adc3a104-128e-4ac0-a92f-bf3323540451" providerId="ADAL" clId="{DE5E674A-EB25-410E-826C-E4EF7ECF7CEC}" dt="2024-01-19T13:16:23.718" v="1227" actId="122"/>
          <ac:spMkLst>
            <pc:docMk/>
            <pc:sldMk cId="1684758057" sldId="274"/>
            <ac:spMk id="26" creationId="{C5DB50D8-CDDB-CB24-649E-4F476CD2F3BD}"/>
          </ac:spMkLst>
        </pc:spChg>
        <pc:spChg chg="add mod">
          <ac:chgData name="MANUEL DIAZ ORDOÑEZ" userId="adc3a104-128e-4ac0-a92f-bf3323540451" providerId="ADAL" clId="{DE5E674A-EB25-410E-826C-E4EF7ECF7CEC}" dt="2024-01-19T13:25:38.270" v="1297" actId="164"/>
          <ac:spMkLst>
            <pc:docMk/>
            <pc:sldMk cId="1684758057" sldId="274"/>
            <ac:spMk id="30" creationId="{EC2172EE-89B9-5148-9E12-72634BD3BE83}"/>
          </ac:spMkLst>
        </pc:spChg>
        <pc:spChg chg="add mod">
          <ac:chgData name="MANUEL DIAZ ORDOÑEZ" userId="adc3a104-128e-4ac0-a92f-bf3323540451" providerId="ADAL" clId="{DE5E674A-EB25-410E-826C-E4EF7ECF7CEC}" dt="2024-01-21T12:24:14.871" v="2032" actId="1036"/>
          <ac:spMkLst>
            <pc:docMk/>
            <pc:sldMk cId="1684758057" sldId="274"/>
            <ac:spMk id="32" creationId="{32DF7A34-2399-C0C6-7232-3AB1F77785A2}"/>
          </ac:spMkLst>
        </pc:spChg>
        <pc:spChg chg="add mod">
          <ac:chgData name="MANUEL DIAZ ORDOÑEZ" userId="adc3a104-128e-4ac0-a92f-bf3323540451" providerId="ADAL" clId="{DE5E674A-EB25-410E-826C-E4EF7ECF7CEC}" dt="2024-01-21T12:26:17.307" v="2129" actId="122"/>
          <ac:spMkLst>
            <pc:docMk/>
            <pc:sldMk cId="1684758057" sldId="274"/>
            <ac:spMk id="33" creationId="{CA971F3B-7C33-BA04-1B34-F899EA238E53}"/>
          </ac:spMkLst>
        </pc:spChg>
        <pc:spChg chg="add mod">
          <ac:chgData name="MANUEL DIAZ ORDOÑEZ" userId="adc3a104-128e-4ac0-a92f-bf3323540451" providerId="ADAL" clId="{DE5E674A-EB25-410E-826C-E4EF7ECF7CEC}" dt="2024-01-22T18:43:48.913" v="3255" actId="14100"/>
          <ac:spMkLst>
            <pc:docMk/>
            <pc:sldMk cId="1684758057" sldId="274"/>
            <ac:spMk id="34" creationId="{59F62B1B-ECD9-BAEC-D842-86E256E71463}"/>
          </ac:spMkLst>
        </pc:spChg>
        <pc:spChg chg="add mod">
          <ac:chgData name="MANUEL DIAZ ORDOÑEZ" userId="adc3a104-128e-4ac0-a92f-bf3323540451" providerId="ADAL" clId="{DE5E674A-EB25-410E-826C-E4EF7ECF7CEC}" dt="2024-01-22T18:44:19.325" v="3261" actId="14100"/>
          <ac:spMkLst>
            <pc:docMk/>
            <pc:sldMk cId="1684758057" sldId="274"/>
            <ac:spMk id="35" creationId="{4FC0376A-37B9-F095-E389-DD36FEFC1F7A}"/>
          </ac:spMkLst>
        </pc:spChg>
        <pc:spChg chg="add mod">
          <ac:chgData name="MANUEL DIAZ ORDOÑEZ" userId="adc3a104-128e-4ac0-a92f-bf3323540451" providerId="ADAL" clId="{DE5E674A-EB25-410E-826C-E4EF7ECF7CEC}" dt="2024-01-22T18:44:50.429" v="3265" actId="14100"/>
          <ac:spMkLst>
            <pc:docMk/>
            <pc:sldMk cId="1684758057" sldId="274"/>
            <ac:spMk id="36" creationId="{92894491-803C-3AD8-274E-E946AAECE2DC}"/>
          </ac:spMkLst>
        </pc:spChg>
        <pc:grpChg chg="add mod">
          <ac:chgData name="MANUEL DIAZ ORDOÑEZ" userId="adc3a104-128e-4ac0-a92f-bf3323540451" providerId="ADAL" clId="{DE5E674A-EB25-410E-826C-E4EF7ECF7CEC}" dt="2024-01-19T13:15:27.796" v="1213" actId="1076"/>
          <ac:grpSpMkLst>
            <pc:docMk/>
            <pc:sldMk cId="1684758057" sldId="274"/>
            <ac:grpSpMk id="12" creationId="{85E2EF6F-16B9-54E6-C382-B03A016A7A2D}"/>
          </ac:grpSpMkLst>
        </pc:grpChg>
        <pc:grpChg chg="add mod">
          <ac:chgData name="MANUEL DIAZ ORDOÑEZ" userId="adc3a104-128e-4ac0-a92f-bf3323540451" providerId="ADAL" clId="{DE5E674A-EB25-410E-826C-E4EF7ECF7CEC}" dt="2024-01-19T13:15:34.708" v="1215" actId="14100"/>
          <ac:grpSpMkLst>
            <pc:docMk/>
            <pc:sldMk cId="1684758057" sldId="274"/>
            <ac:grpSpMk id="17" creationId="{43B2C383-EBCE-5B83-6FE5-2552DACD9508}"/>
          </ac:grpSpMkLst>
        </pc:grpChg>
        <pc:grpChg chg="add mod">
          <ac:chgData name="MANUEL DIAZ ORDOÑEZ" userId="adc3a104-128e-4ac0-a92f-bf3323540451" providerId="ADAL" clId="{DE5E674A-EB25-410E-826C-E4EF7ECF7CEC}" dt="2024-01-21T12:33:19.040" v="2228" actId="1076"/>
          <ac:grpSpMkLst>
            <pc:docMk/>
            <pc:sldMk cId="1684758057" sldId="274"/>
            <ac:grpSpMk id="22" creationId="{EE6E9D0D-5397-C10B-1241-061D22CAA67E}"/>
          </ac:grpSpMkLst>
        </pc:grpChg>
        <pc:grpChg chg="add mod">
          <ac:chgData name="MANUEL DIAZ ORDOÑEZ" userId="adc3a104-128e-4ac0-a92f-bf3323540451" providerId="ADAL" clId="{DE5E674A-EB25-410E-826C-E4EF7ECF7CEC}" dt="2024-01-21T12:33:28.094" v="2231" actId="1076"/>
          <ac:grpSpMkLst>
            <pc:docMk/>
            <pc:sldMk cId="1684758057" sldId="274"/>
            <ac:grpSpMk id="27" creationId="{ECEAE128-2AE0-B31D-E434-99FDBC758305}"/>
          </ac:grpSpMkLst>
        </pc:grpChg>
        <pc:grpChg chg="add mod">
          <ac:chgData name="MANUEL DIAZ ORDOÑEZ" userId="adc3a104-128e-4ac0-a92f-bf3323540451" providerId="ADAL" clId="{DE5E674A-EB25-410E-826C-E4EF7ECF7CEC}" dt="2024-01-22T10:00:17.152" v="2483" actId="14100"/>
          <ac:grpSpMkLst>
            <pc:docMk/>
            <pc:sldMk cId="1684758057" sldId="274"/>
            <ac:grpSpMk id="31" creationId="{EA06A7FB-95B4-0D5E-34DD-2082EE307EAA}"/>
          </ac:grpSpMkLst>
        </pc:grpChg>
        <pc:picChg chg="add mod">
          <ac:chgData name="MANUEL DIAZ ORDOÑEZ" userId="adc3a104-128e-4ac0-a92f-bf3323540451" providerId="ADAL" clId="{DE5E674A-EB25-410E-826C-E4EF7ECF7CEC}" dt="2024-01-19T13:15:14.113" v="1209" actId="1076"/>
          <ac:picMkLst>
            <pc:docMk/>
            <pc:sldMk cId="1684758057" sldId="274"/>
            <ac:picMk id="5" creationId="{2C71B442-F487-A9E1-B573-F4D4082F715A}"/>
          </ac:picMkLst>
        </pc:picChg>
        <pc:picChg chg="add mod">
          <ac:chgData name="MANUEL DIAZ ORDOÑEZ" userId="adc3a104-128e-4ac0-a92f-bf3323540451" providerId="ADAL" clId="{DE5E674A-EB25-410E-826C-E4EF7ECF7CEC}" dt="2024-01-19T13:08:01.703" v="1179" actId="164"/>
          <ac:picMkLst>
            <pc:docMk/>
            <pc:sldMk cId="1684758057" sldId="274"/>
            <ac:picMk id="8" creationId="{6DEE71A1-1B67-CE12-B02F-317EB7010BF4}"/>
          </ac:picMkLst>
        </pc:picChg>
        <pc:picChg chg="add mod">
          <ac:chgData name="MANUEL DIAZ ORDOÑEZ" userId="adc3a104-128e-4ac0-a92f-bf3323540451" providerId="ADAL" clId="{DE5E674A-EB25-410E-826C-E4EF7ECF7CEC}" dt="2024-01-19T13:11:36.587" v="1187" actId="164"/>
          <ac:picMkLst>
            <pc:docMk/>
            <pc:sldMk cId="1684758057" sldId="274"/>
            <ac:picMk id="14" creationId="{30AD9FB7-429E-245B-ECBC-9DC4446B6D0D}"/>
          </ac:picMkLst>
        </pc:picChg>
        <pc:picChg chg="add mod">
          <ac:chgData name="MANUEL DIAZ ORDOÑEZ" userId="adc3a104-128e-4ac0-a92f-bf3323540451" providerId="ADAL" clId="{DE5E674A-EB25-410E-826C-E4EF7ECF7CEC}" dt="2024-01-19T13:15:46.196" v="1218" actId="14100"/>
          <ac:picMkLst>
            <pc:docMk/>
            <pc:sldMk cId="1684758057" sldId="274"/>
            <ac:picMk id="19" creationId="{A81CCC23-17E8-F67A-1890-9C994200E5F8}"/>
          </ac:picMkLst>
        </pc:picChg>
        <pc:picChg chg="add mod">
          <ac:chgData name="MANUEL DIAZ ORDOÑEZ" userId="adc3a104-128e-4ac0-a92f-bf3323540451" providerId="ADAL" clId="{DE5E674A-EB25-410E-826C-E4EF7ECF7CEC}" dt="2024-01-19T13:14:59.249" v="1206" actId="164"/>
          <ac:picMkLst>
            <pc:docMk/>
            <pc:sldMk cId="1684758057" sldId="274"/>
            <ac:picMk id="24" creationId="{76259FD6-D1D8-9786-3C12-A32A522A5653}"/>
          </ac:picMkLst>
        </pc:picChg>
        <pc:picChg chg="add mod ord">
          <ac:chgData name="MANUEL DIAZ ORDOÑEZ" userId="adc3a104-128e-4ac0-a92f-bf3323540451" providerId="ADAL" clId="{DE5E674A-EB25-410E-826C-E4EF7ECF7CEC}" dt="2024-01-19T13:25:38.270" v="1297" actId="164"/>
          <ac:picMkLst>
            <pc:docMk/>
            <pc:sldMk cId="1684758057" sldId="274"/>
            <ac:picMk id="29" creationId="{E471DE7C-5730-0030-5F48-D87BFBD4B7D9}"/>
          </ac:picMkLst>
        </pc:picChg>
      </pc:sldChg>
      <pc:sldChg chg="addSp modSp add del mod modAnim">
        <pc:chgData name="MANUEL DIAZ ORDOÑEZ" userId="adc3a104-128e-4ac0-a92f-bf3323540451" providerId="ADAL" clId="{DE5E674A-EB25-410E-826C-E4EF7ECF7CEC}" dt="2024-01-22T18:18:44.761" v="2772" actId="2696"/>
        <pc:sldMkLst>
          <pc:docMk/>
          <pc:sldMk cId="2830954638" sldId="275"/>
        </pc:sldMkLst>
        <pc:spChg chg="add mod">
          <ac:chgData name="MANUEL DIAZ ORDOÑEZ" userId="adc3a104-128e-4ac0-a92f-bf3323540451" providerId="ADAL" clId="{DE5E674A-EB25-410E-826C-E4EF7ECF7CEC}" dt="2024-01-22T09:59:03.546" v="2476" actId="1076"/>
          <ac:spMkLst>
            <pc:docMk/>
            <pc:sldMk cId="2830954638" sldId="275"/>
            <ac:spMk id="2" creationId="{8133A6D0-9328-A1A7-3C16-5A7AFDF2C46F}"/>
          </ac:spMkLst>
        </pc:spChg>
        <pc:grpChg chg="mod">
          <ac:chgData name="MANUEL DIAZ ORDOÑEZ" userId="adc3a104-128e-4ac0-a92f-bf3323540451" providerId="ADAL" clId="{DE5E674A-EB25-410E-826C-E4EF7ECF7CEC}" dt="2024-01-22T09:59:08.296" v="2477" actId="1076"/>
          <ac:grpSpMkLst>
            <pc:docMk/>
            <pc:sldMk cId="2830954638" sldId="275"/>
            <ac:grpSpMk id="5" creationId="{5DDD694A-D41A-84D8-8E4E-E1AC55457EE3}"/>
          </ac:grpSpMkLst>
        </pc:grpChg>
      </pc:sldChg>
      <pc:sldChg chg="addSp delSp modSp add mod delAnim modAnim">
        <pc:chgData name="MANUEL DIAZ ORDOÑEZ" userId="adc3a104-128e-4ac0-a92f-bf3323540451" providerId="ADAL" clId="{DE5E674A-EB25-410E-826C-E4EF7ECF7CEC}" dt="2024-01-22T18:46:55.464" v="3270"/>
        <pc:sldMkLst>
          <pc:docMk/>
          <pc:sldMk cId="2751886720" sldId="276"/>
        </pc:sldMkLst>
        <pc:spChg chg="del">
          <ac:chgData name="MANUEL DIAZ ORDOÑEZ" userId="adc3a104-128e-4ac0-a92f-bf3323540451" providerId="ADAL" clId="{DE5E674A-EB25-410E-826C-E4EF7ECF7CEC}" dt="2024-01-22T10:08:22.265" v="2526" actId="478"/>
          <ac:spMkLst>
            <pc:docMk/>
            <pc:sldMk cId="2751886720" sldId="276"/>
            <ac:spMk id="2" creationId="{7461AC27-C1CA-209A-780E-7FFBE9359492}"/>
          </ac:spMkLst>
        </pc:spChg>
        <pc:spChg chg="del">
          <ac:chgData name="MANUEL DIAZ ORDOÑEZ" userId="adc3a104-128e-4ac0-a92f-bf3323540451" providerId="ADAL" clId="{DE5E674A-EB25-410E-826C-E4EF7ECF7CEC}" dt="2024-01-22T10:08:22.265" v="2526" actId="478"/>
          <ac:spMkLst>
            <pc:docMk/>
            <pc:sldMk cId="2751886720" sldId="276"/>
            <ac:spMk id="3" creationId="{5EA4BB1C-E536-4805-B5D8-ADF8254A0B26}"/>
          </ac:spMkLst>
        </pc:spChg>
        <pc:spChg chg="mod">
          <ac:chgData name="MANUEL DIAZ ORDOÑEZ" userId="adc3a104-128e-4ac0-a92f-bf3323540451" providerId="ADAL" clId="{DE5E674A-EB25-410E-826C-E4EF7ECF7CEC}" dt="2024-01-22T10:09:17.808" v="2625" actId="20577"/>
          <ac:spMkLst>
            <pc:docMk/>
            <pc:sldMk cId="2751886720" sldId="276"/>
            <ac:spMk id="6" creationId="{54325509-6C8C-DB21-DDFD-48878D1932D0}"/>
          </ac:spMkLst>
        </pc:spChg>
        <pc:spChg chg="del">
          <ac:chgData name="MANUEL DIAZ ORDOÑEZ" userId="adc3a104-128e-4ac0-a92f-bf3323540451" providerId="ADAL" clId="{DE5E674A-EB25-410E-826C-E4EF7ECF7CEC}" dt="2024-01-22T10:08:22.265" v="2526" actId="478"/>
          <ac:spMkLst>
            <pc:docMk/>
            <pc:sldMk cId="2751886720" sldId="276"/>
            <ac:spMk id="7" creationId="{A1D95968-F784-BD86-85CC-90A4E4C3229C}"/>
          </ac:spMkLst>
        </pc:spChg>
        <pc:spChg chg="mod">
          <ac:chgData name="MANUEL DIAZ ORDOÑEZ" userId="adc3a104-128e-4ac0-a92f-bf3323540451" providerId="ADAL" clId="{DE5E674A-EB25-410E-826C-E4EF7ECF7CEC}" dt="2024-01-22T10:11:20.833" v="2652" actId="1076"/>
          <ac:spMkLst>
            <pc:docMk/>
            <pc:sldMk cId="2751886720" sldId="276"/>
            <ac:spMk id="8" creationId="{9E5EF032-0557-F2DF-C382-6858A5D49571}"/>
          </ac:spMkLst>
        </pc:spChg>
        <pc:spChg chg="add mod">
          <ac:chgData name="MANUEL DIAZ ORDOÑEZ" userId="adc3a104-128e-4ac0-a92f-bf3323540451" providerId="ADAL" clId="{DE5E674A-EB25-410E-826C-E4EF7ECF7CEC}" dt="2024-01-22T18:37:51.526" v="3207" actId="14100"/>
          <ac:spMkLst>
            <pc:docMk/>
            <pc:sldMk cId="2751886720" sldId="276"/>
            <ac:spMk id="11" creationId="{72D98FA1-C966-6D17-E32C-C54E9D915C63}"/>
          </ac:spMkLst>
        </pc:spChg>
        <pc:picChg chg="add mod modCrop">
          <ac:chgData name="MANUEL DIAZ ORDOÑEZ" userId="adc3a104-128e-4ac0-a92f-bf3323540451" providerId="ADAL" clId="{DE5E674A-EB25-410E-826C-E4EF7ECF7CEC}" dt="2024-01-22T10:10:09.766" v="2634" actId="1076"/>
          <ac:picMkLst>
            <pc:docMk/>
            <pc:sldMk cId="2751886720" sldId="276"/>
            <ac:picMk id="5" creationId="{8BEA9CE4-8E7A-E485-D989-FD429379FFC6}"/>
          </ac:picMkLst>
        </pc:picChg>
        <pc:picChg chg="add mod">
          <ac:chgData name="MANUEL DIAZ ORDOÑEZ" userId="adc3a104-128e-4ac0-a92f-bf3323540451" providerId="ADAL" clId="{DE5E674A-EB25-410E-826C-E4EF7ECF7CEC}" dt="2024-01-22T18:37:39.392" v="3204" actId="1076"/>
          <ac:picMkLst>
            <pc:docMk/>
            <pc:sldMk cId="2751886720" sldId="276"/>
            <ac:picMk id="10" creationId="{45ABE9FE-9B1C-D21A-59FB-BEA4BF3854AB}"/>
          </ac:picMkLst>
        </pc:picChg>
      </pc:sldChg>
      <pc:sldChg chg="new del">
        <pc:chgData name="MANUEL DIAZ ORDOÑEZ" userId="adc3a104-128e-4ac0-a92f-bf3323540451" providerId="ADAL" clId="{DE5E674A-EB25-410E-826C-E4EF7ECF7CEC}" dt="2024-01-22T18:18:34.780" v="2771" actId="680"/>
        <pc:sldMkLst>
          <pc:docMk/>
          <pc:sldMk cId="204501825" sldId="277"/>
        </pc:sldMkLst>
      </pc:sldChg>
      <pc:sldChg chg="add">
        <pc:chgData name="MANUEL DIAZ ORDOÑEZ" userId="adc3a104-128e-4ac0-a92f-bf3323540451" providerId="ADAL" clId="{DE5E674A-EB25-410E-826C-E4EF7ECF7CEC}" dt="2024-01-23T10:43:21.299" v="3376" actId="2890"/>
        <pc:sldMkLst>
          <pc:docMk/>
          <pc:sldMk cId="1870836626" sldId="277"/>
        </pc:sldMkLst>
      </pc:sldChg>
      <pc:sldChg chg="new del">
        <pc:chgData name="MANUEL DIAZ ORDOÑEZ" userId="adc3a104-128e-4ac0-a92f-bf3323540451" providerId="ADAL" clId="{DE5E674A-EB25-410E-826C-E4EF7ECF7CEC}" dt="2024-01-22T18:18:34.333" v="2770" actId="680"/>
        <pc:sldMkLst>
          <pc:docMk/>
          <pc:sldMk cId="3475894649" sldId="278"/>
        </pc:sldMkLst>
      </pc:sldChg>
      <pc:sldChg chg="new del">
        <pc:chgData name="MANUEL DIAZ ORDOÑEZ" userId="adc3a104-128e-4ac0-a92f-bf3323540451" providerId="ADAL" clId="{DE5E674A-EB25-410E-826C-E4EF7ECF7CEC}" dt="2024-01-22T18:18:33.911" v="2769" actId="680"/>
        <pc:sldMkLst>
          <pc:docMk/>
          <pc:sldMk cId="760537928" sldId="279"/>
        </pc:sldMkLst>
      </pc:sldChg>
      <pc:sldChg chg="new del">
        <pc:chgData name="MANUEL DIAZ ORDOÑEZ" userId="adc3a104-128e-4ac0-a92f-bf3323540451" providerId="ADAL" clId="{DE5E674A-EB25-410E-826C-E4EF7ECF7CEC}" dt="2024-01-22T18:18:33.355" v="2768" actId="680"/>
        <pc:sldMkLst>
          <pc:docMk/>
          <pc:sldMk cId="3729881423" sldId="280"/>
        </pc:sldMkLst>
      </pc:sldChg>
      <pc:sldChg chg="new del">
        <pc:chgData name="MANUEL DIAZ ORDOÑEZ" userId="adc3a104-128e-4ac0-a92f-bf3323540451" providerId="ADAL" clId="{DE5E674A-EB25-410E-826C-E4EF7ECF7CEC}" dt="2024-01-22T18:18:32.930" v="2767" actId="680"/>
        <pc:sldMkLst>
          <pc:docMk/>
          <pc:sldMk cId="3058454047" sldId="281"/>
        </pc:sldMkLst>
      </pc:sldChg>
      <pc:sldChg chg="new del">
        <pc:chgData name="MANUEL DIAZ ORDOÑEZ" userId="adc3a104-128e-4ac0-a92f-bf3323540451" providerId="ADAL" clId="{DE5E674A-EB25-410E-826C-E4EF7ECF7CEC}" dt="2024-01-22T18:18:32.400" v="2766" actId="680"/>
        <pc:sldMkLst>
          <pc:docMk/>
          <pc:sldMk cId="1159301431" sldId="282"/>
        </pc:sldMkLst>
      </pc:sldChg>
      <pc:sldChg chg="new del">
        <pc:chgData name="MANUEL DIAZ ORDOÑEZ" userId="adc3a104-128e-4ac0-a92f-bf3323540451" providerId="ADAL" clId="{DE5E674A-EB25-410E-826C-E4EF7ECF7CEC}" dt="2024-01-22T18:18:31.785" v="2765" actId="680"/>
        <pc:sldMkLst>
          <pc:docMk/>
          <pc:sldMk cId="3999779919" sldId="283"/>
        </pc:sldMkLst>
      </pc:sldChg>
      <pc:sldChg chg="new del">
        <pc:chgData name="MANUEL DIAZ ORDOÑEZ" userId="adc3a104-128e-4ac0-a92f-bf3323540451" providerId="ADAL" clId="{DE5E674A-EB25-410E-826C-E4EF7ECF7CEC}" dt="2024-01-22T18:18:31.398" v="2764" actId="680"/>
        <pc:sldMkLst>
          <pc:docMk/>
          <pc:sldMk cId="2083244721" sldId="284"/>
        </pc:sldMkLst>
      </pc:sldChg>
      <pc:sldChg chg="new del">
        <pc:chgData name="MANUEL DIAZ ORDOÑEZ" userId="adc3a104-128e-4ac0-a92f-bf3323540451" providerId="ADAL" clId="{DE5E674A-EB25-410E-826C-E4EF7ECF7CEC}" dt="2024-01-22T18:18:31.083" v="2763" actId="680"/>
        <pc:sldMkLst>
          <pc:docMk/>
          <pc:sldMk cId="1507072090" sldId="285"/>
        </pc:sldMkLst>
      </pc:sldChg>
      <pc:sldChg chg="new del">
        <pc:chgData name="MANUEL DIAZ ORDOÑEZ" userId="adc3a104-128e-4ac0-a92f-bf3323540451" providerId="ADAL" clId="{DE5E674A-EB25-410E-826C-E4EF7ECF7CEC}" dt="2024-01-22T18:18:30.581" v="2762" actId="680"/>
        <pc:sldMkLst>
          <pc:docMk/>
          <pc:sldMk cId="1497679223" sldId="286"/>
        </pc:sldMkLst>
      </pc:sldChg>
      <pc:sldMasterChg chg="modSldLayout">
        <pc:chgData name="MANUEL DIAZ ORDOÑEZ" userId="adc3a104-128e-4ac0-a92f-bf3323540451" providerId="ADAL" clId="{DE5E674A-EB25-410E-826C-E4EF7ECF7CEC}" dt="2024-01-22T18:16:25.915" v="2751" actId="403"/>
        <pc:sldMasterMkLst>
          <pc:docMk/>
          <pc:sldMasterMk cId="3584047392" sldId="2147483648"/>
        </pc:sldMasterMkLst>
        <pc:sldLayoutChg chg="modSp mod">
          <pc:chgData name="MANUEL DIAZ ORDOÑEZ" userId="adc3a104-128e-4ac0-a92f-bf3323540451" providerId="ADAL" clId="{DE5E674A-EB25-410E-826C-E4EF7ECF7CEC}" dt="2024-01-22T18:16:25.915" v="2751" actId="403"/>
          <pc:sldLayoutMkLst>
            <pc:docMk/>
            <pc:sldMasterMk cId="3584047392" sldId="2147483648"/>
            <pc:sldLayoutMk cId="772983124" sldId="2147483649"/>
          </pc:sldLayoutMkLst>
          <pc:spChg chg="mod">
            <ac:chgData name="MANUEL DIAZ ORDOÑEZ" userId="adc3a104-128e-4ac0-a92f-bf3323540451" providerId="ADAL" clId="{DE5E674A-EB25-410E-826C-E4EF7ECF7CEC}" dt="2024-01-22T18:16:25.915" v="2751" actId="403"/>
            <ac:spMkLst>
              <pc:docMk/>
              <pc:sldMasterMk cId="3584047392" sldId="2147483648"/>
              <pc:sldLayoutMk cId="772983124" sldId="2147483649"/>
              <ac:spMk id="6" creationId="{53C39CDF-717E-815E-F8A3-986EFD67138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9BA9-E358-4B37-8D35-82A215899369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B9D2E-4EF5-4BD1-854D-616D57FA0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58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C4A0E-26AF-6C15-5E4E-FDC9FAD19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5C7F4D-B279-AE06-E96F-97A5339A1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F38D0-CC6F-82D7-8828-5D80E133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B375-DEA4-48CD-9453-36C938DDEB78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03EE2-C269-F36F-6C85-E3F0659B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39CDF-717E-815E-F8A3-986EFD67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72B89076-2CCB-45A9-816E-9BDF631AB5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98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AE134-508D-D1B2-7D77-D994CC54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97129-BC7D-9200-EBBE-DEF8084A8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14726-6456-FF04-61F0-721B6339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B31-33EC-4E1B-A6AD-594B72533AE5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0112E-9948-1534-5BFE-252159FF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2F03FE-27A8-8B9A-1D56-2EEB6718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36B41-0FE9-1EB5-7ACD-EC5EF23D4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2DD8E7-B2A6-272F-C745-CFE750086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9C1F9-3C48-7382-34AB-ADED255D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9793-06E5-4397-A8CC-1D65CF6F7FDF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4F6ED6-C670-6C02-E23E-CA494D24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E2334-44C5-EF02-7DAA-743BB811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28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15AC5-6CC7-FC92-8B94-E0CC8004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175AD-0669-3FFC-EC5B-9F5DF19B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A09EDD-B59A-954C-7C8C-6214CA3C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63A3-D4CF-4211-B4E4-606B986D616B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04648-231C-D6F2-6CE6-85541AAD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091F8-CA06-8B6D-2035-F24DC9CA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1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A98D8-1F87-DBCC-1A0D-67A8CB31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9BFF5-7C01-2F70-E7C9-192EE53C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EEF9D-AA4F-CFD7-8C06-A6F6A081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E3AB-A16A-4E20-8618-2AE535942AF9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8F754-28AE-4D3D-F704-11BAF5DF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10265-2794-BCAD-B507-CF4B98B0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67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987EF-B7F0-92C7-1C87-2509B3A9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C7DBEC-24FB-706E-411C-3697ECB73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307D5E-0163-7FB1-A5F5-3FCC0FB4F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A2CC4C-A799-33CC-E4BD-3AFBD243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868-29DE-47D9-857D-FFA3086113FB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4D8591-1DBD-05FA-F815-22619033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2FA91D-3ACD-42B8-2E1F-94987A8D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40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06D53-CA3B-6F74-6031-4C2F6EAF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564FC0-DFEE-38F4-91C1-25C70C99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311680-C456-62DB-AA81-F3B0D0B9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92915-8595-4E16-AD23-01036EF3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16A44-F1A6-8C36-63C9-CCF4DA96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D31C81-0EC0-2C59-042A-EA580D61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B5C5-3980-4763-BB4D-1BD3E1D70B7C}" type="datetime1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979A92-A27E-6976-2FDA-7C9C62FA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BCD2D-B72E-1DD6-1999-DF43D4FA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1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51BCC-F322-659F-930C-E7F426BE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00B29-0B09-F174-AE09-060C3719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513-AFC9-49DC-B8A2-AC5A6E280031}" type="datetime1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4CF7F6-00AF-885C-731A-94D4EF1E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312D27-4F92-6212-54C4-B969658C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23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07F435-AAF2-C05D-4E83-20D78663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C25B-E5B3-41E9-8D24-1C532F9ABDF2}" type="datetime1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F239A0-7D66-0F3F-9249-C521CC15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7B39F9-95B4-99D5-CB6C-6C9DFDC7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BC77F-E4BC-33AD-271A-5905570A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76D0F-10C7-A7D8-A33F-CB88B8A3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AABC91-5E23-E60D-AC9E-40DD0179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50610-C5E2-CE97-EA12-B677B9F7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9CDA-AEFC-45DA-B63B-4BCD219A134E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F736B6-7795-EED8-99DF-9C1D96D3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9EEB1E-870F-F154-C931-F0046CA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51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28060-8F51-98B5-6EB2-1C128736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701D44-C52F-0EC2-651B-444A5995A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4239BF-ADC7-26FD-6A7B-12F7A9978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F6287A-7990-6604-A6BD-FFC5285F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58F8-EDE4-4F83-BEE3-689C0E968E48}" type="datetime1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F38D4-9A46-EEAF-5E5E-35B75CC0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7FD33F-266D-9512-F43B-E2ED596B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68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BC3A8-53C2-1AE6-9E6D-5AAB4C11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5C3EE7-2B3F-80E3-F9C3-08D6B48E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233B53-567E-4660-3722-762B71E07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2079-B033-4965-87EB-331F65DA3973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85892-301D-D7C8-62D0-B64C05389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E921E-7B14-F418-ECB7-0DEE242E7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9076-2CCB-45A9-816E-9BDF631AB5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04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diazord@us.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4710939F-3B3B-2E34-2568-60ED20457029}"/>
              </a:ext>
            </a:extLst>
          </p:cNvPr>
          <p:cNvSpPr txBox="1"/>
          <p:nvPr/>
        </p:nvSpPr>
        <p:spPr>
          <a:xfrm>
            <a:off x="5341434" y="2697908"/>
            <a:ext cx="685056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Manuel Díaz-Ordóñez</a:t>
            </a:r>
          </a:p>
          <a:p>
            <a:pPr algn="ctr"/>
            <a:r>
              <a:rPr lang="es-ES" sz="2000" dirty="0"/>
              <a:t>Economía e Historia Económica</a:t>
            </a:r>
          </a:p>
          <a:p>
            <a:pPr algn="ctr"/>
            <a:r>
              <a:rPr lang="es-ES" sz="2000" dirty="0"/>
              <a:t>Universidad de Sevilla</a:t>
            </a:r>
          </a:p>
          <a:p>
            <a:pPr algn="ctr">
              <a:spcBef>
                <a:spcPts val="900"/>
              </a:spcBef>
            </a:pPr>
            <a:endParaRPr lang="es-ES" sz="1400" dirty="0"/>
          </a:p>
          <a:p>
            <a:pPr algn="ctr"/>
            <a:endParaRPr lang="es-ES" sz="1400" dirty="0"/>
          </a:p>
          <a:p>
            <a:pPr algn="ctr"/>
            <a:endParaRPr lang="es-ES" sz="1400" dirty="0"/>
          </a:p>
          <a:p>
            <a:pPr algn="ctr"/>
            <a:endParaRPr lang="es-ES" sz="1400" dirty="0"/>
          </a:p>
          <a:p>
            <a:pPr algn="ctr"/>
            <a:r>
              <a:rPr lang="es-ES" sz="1400" dirty="0"/>
              <a:t>Mail: </a:t>
            </a:r>
            <a:r>
              <a:rPr lang="es-ES" sz="1400" dirty="0">
                <a:hlinkClick r:id="rId2"/>
              </a:rPr>
              <a:t>mdiazord@us.es</a:t>
            </a:r>
            <a:r>
              <a:rPr lang="es-ES" sz="1400" dirty="0"/>
              <a:t>             </a:t>
            </a:r>
            <a:r>
              <a:rPr lang="es-ES" sz="2000" dirty="0"/>
              <a:t>X</a:t>
            </a:r>
            <a:r>
              <a:rPr lang="es-ES" sz="1400" dirty="0"/>
              <a:t>: @meollar</a:t>
            </a:r>
          </a:p>
          <a:p>
            <a:pPr algn="ctr">
              <a:spcBef>
                <a:spcPts val="900"/>
              </a:spcBef>
            </a:pPr>
            <a:endParaRPr lang="es-ES" sz="1600" dirty="0"/>
          </a:p>
          <a:p>
            <a:pPr algn="ctr">
              <a:spcBef>
                <a:spcPts val="900"/>
              </a:spcBef>
            </a:pPr>
            <a:r>
              <a:rPr lang="es-ES" sz="1600" dirty="0"/>
              <a:t>Codirector del Màster en Historia y Humanidades digitales. UPO</a:t>
            </a:r>
          </a:p>
          <a:p>
            <a:pPr algn="ctr">
              <a:spcBef>
                <a:spcPts val="900"/>
              </a:spcBef>
            </a:pPr>
            <a:endParaRPr lang="es-ES" sz="1400" dirty="0"/>
          </a:p>
          <a:p>
            <a:pPr algn="ctr">
              <a:spcBef>
                <a:spcPts val="900"/>
              </a:spcBef>
            </a:pPr>
            <a:endParaRPr lang="es-ES" sz="14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5E8B56-609B-F1AB-B89D-880132477D21}"/>
              </a:ext>
            </a:extLst>
          </p:cNvPr>
          <p:cNvSpPr/>
          <p:nvPr/>
        </p:nvSpPr>
        <p:spPr>
          <a:xfrm>
            <a:off x="5724805" y="183002"/>
            <a:ext cx="6008015" cy="222252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 descr="Versión principal">
            <a:extLst>
              <a:ext uri="{FF2B5EF4-FFF2-40B4-BE49-F238E27FC236}">
                <a16:creationId xmlns:a16="http://schemas.microsoft.com/office/drawing/2014/main" id="{3EE27FD6-B747-FF2A-3620-C8E0F3B7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01" y="3787703"/>
            <a:ext cx="962716" cy="9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20CB2F-45B6-A7D1-A768-9E8A10C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9845"/>
            <a:ext cx="5341435" cy="69319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7532EC-9D39-CA7E-57DA-7B02C4C58984}"/>
              </a:ext>
            </a:extLst>
          </p:cNvPr>
          <p:cNvSpPr txBox="1"/>
          <p:nvPr/>
        </p:nvSpPr>
        <p:spPr>
          <a:xfrm>
            <a:off x="5724805" y="270871"/>
            <a:ext cx="60080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8525"/>
            <a:r>
              <a:rPr lang="es-ES" sz="3600" b="1" dirty="0"/>
              <a:t>SISTEMAS DE EVALUACIÓN EN</a:t>
            </a:r>
          </a:p>
          <a:p>
            <a:pPr algn="ctr"/>
            <a:r>
              <a:rPr lang="es-ES" sz="3600" b="1" dirty="0"/>
              <a:t>HUMANIDADES Y CHAT GTP: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800" b="1" dirty="0"/>
              <a:t>Orientaciones desde la Experiencia</a:t>
            </a:r>
            <a:endParaRPr lang="es-ES" sz="1200" b="1" dirty="0"/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3F2A9B-8E04-4FB2-8E31-BAE51C75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34" y="5954827"/>
            <a:ext cx="1229486" cy="4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3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9BEACC-CC39-B859-F448-C505AFC2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2B89076-2CCB-45A9-816E-9BDF631AB5A3}" type="slidenum">
              <a:rPr lang="es-ES" smtClean="0">
                <a:solidFill>
                  <a:schemeClr val="tx1"/>
                </a:solidFill>
              </a:rPr>
              <a:t>10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CB6526-9012-7BC7-6516-772FA865D4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CONOCIENDO MEJOR A </a:t>
            </a:r>
            <a:r>
              <a:rPr lang="es-ES" sz="4400" dirty="0" err="1"/>
              <a:t>ChatGPT</a:t>
            </a:r>
            <a:r>
              <a:rPr lang="es-ES" sz="4400" dirty="0"/>
              <a:t> COMO ALUMNO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761BE-9D6F-D550-CE80-C4D818871F67}"/>
              </a:ext>
            </a:extLst>
          </p:cNvPr>
          <p:cNvSpPr txBox="1"/>
          <p:nvPr/>
        </p:nvSpPr>
        <p:spPr>
          <a:xfrm>
            <a:off x="2445025" y="3246437"/>
            <a:ext cx="7003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Customizando </a:t>
            </a:r>
            <a:r>
              <a:rPr lang="es-ES" sz="4400" dirty="0" err="1"/>
              <a:t>ChatGPT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6501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9BEACC-CC39-B859-F448-C505AFC2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2B89076-2CCB-45A9-816E-9BDF631AB5A3}" type="slidenum">
              <a:rPr lang="es-ES" smtClean="0">
                <a:solidFill>
                  <a:schemeClr val="tx1"/>
                </a:solidFill>
              </a:rPr>
              <a:t>11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CB6526-9012-7BC7-6516-772FA865D4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CONOCIENDO MEJOR A </a:t>
            </a:r>
            <a:r>
              <a:rPr lang="es-ES" sz="4400" dirty="0" err="1"/>
              <a:t>ChatGPT</a:t>
            </a:r>
            <a:r>
              <a:rPr lang="es-ES" sz="4400" dirty="0"/>
              <a:t> COMO PROFESOR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761BE-9D6F-D550-CE80-C4D818871F67}"/>
              </a:ext>
            </a:extLst>
          </p:cNvPr>
          <p:cNvSpPr txBox="1"/>
          <p:nvPr/>
        </p:nvSpPr>
        <p:spPr>
          <a:xfrm>
            <a:off x="2445025" y="3246437"/>
            <a:ext cx="7003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Customizando </a:t>
            </a:r>
            <a:r>
              <a:rPr lang="es-ES" sz="4400" dirty="0" err="1"/>
              <a:t>ChatGPT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8708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IA Y EVALUACIÓN: CONJUNTO DE CERTEZAS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D95968-F784-BD86-85CC-90A4E4C3229C}"/>
              </a:ext>
            </a:extLst>
          </p:cNvPr>
          <p:cNvSpPr txBox="1"/>
          <p:nvPr/>
        </p:nvSpPr>
        <p:spPr>
          <a:xfrm>
            <a:off x="389828" y="1198093"/>
            <a:ext cx="2308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IMPARABLE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EF032-0557-F2DF-C382-6858A5D49571}"/>
              </a:ext>
            </a:extLst>
          </p:cNvPr>
          <p:cNvSpPr txBox="1"/>
          <p:nvPr/>
        </p:nvSpPr>
        <p:spPr>
          <a:xfrm>
            <a:off x="2021543" y="2467821"/>
            <a:ext cx="3003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EXPONENCIAL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F49287-C50E-64A0-BD61-D9E691BC8775}"/>
              </a:ext>
            </a:extLst>
          </p:cNvPr>
          <p:cNvSpPr txBox="1"/>
          <p:nvPr/>
        </p:nvSpPr>
        <p:spPr>
          <a:xfrm>
            <a:off x="4411042" y="3860953"/>
            <a:ext cx="8187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FLUJO SOCIAL (IMITACIÓN/MODA)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4F7644-CF7E-DC9F-2880-992445BB3AFA}"/>
              </a:ext>
            </a:extLst>
          </p:cNvPr>
          <p:cNvSpPr txBox="1"/>
          <p:nvPr/>
        </p:nvSpPr>
        <p:spPr>
          <a:xfrm>
            <a:off x="7114120" y="5546472"/>
            <a:ext cx="5380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FUTURO = INCÓGNITA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6AE7AAA-FE72-A73D-BFC9-7CC2D291A8C8}"/>
              </a:ext>
            </a:extLst>
          </p:cNvPr>
          <p:cNvGrpSpPr/>
          <p:nvPr/>
        </p:nvGrpSpPr>
        <p:grpSpPr>
          <a:xfrm>
            <a:off x="-3070" y="0"/>
            <a:ext cx="12195070" cy="6896921"/>
            <a:chOff x="-230138" y="-109077"/>
            <a:chExt cx="12185701" cy="686024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ED5D417-48A2-44DE-D6A5-24D500EB1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7075" y="-109077"/>
              <a:ext cx="12182638" cy="6860247"/>
            </a:xfrm>
            <a:prstGeom prst="rect">
              <a:avLst/>
            </a:prstGeom>
          </p:spPr>
        </p:pic>
        <p:pic>
          <p:nvPicPr>
            <p:cNvPr id="2052" name="Picture 4" descr="Skynet Terminator Alfombrilla para ratón Años 80 Película de acción Cyberdyne Systems T2 Día del Juicio Final Arnie imagen 1">
              <a:extLst>
                <a:ext uri="{FF2B5EF4-FFF2-40B4-BE49-F238E27FC236}">
                  <a16:creationId xmlns:a16="http://schemas.microsoft.com/office/drawing/2014/main" id="{C88BF8C8-BE0B-FE6A-6078-355F9D33B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2" t="26713" r="20483" b="14824"/>
            <a:stretch/>
          </p:blipFill>
          <p:spPr bwMode="auto">
            <a:xfrm>
              <a:off x="-230138" y="4642552"/>
              <a:ext cx="2654710" cy="209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9B60B6-F651-32BC-8293-DD6CEE1E0EFE}"/>
              </a:ext>
            </a:extLst>
          </p:cNvPr>
          <p:cNvSpPr/>
          <p:nvPr/>
        </p:nvSpPr>
        <p:spPr>
          <a:xfrm>
            <a:off x="389829" y="1185393"/>
            <a:ext cx="2308768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370DCB6-EC3A-06F8-AA18-4A60D29FC790}"/>
              </a:ext>
            </a:extLst>
          </p:cNvPr>
          <p:cNvSpPr/>
          <p:nvPr/>
        </p:nvSpPr>
        <p:spPr>
          <a:xfrm>
            <a:off x="1966007" y="2455041"/>
            <a:ext cx="2698758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F8796AB-BFEC-B2F3-5C7B-AAC93DC53A76}"/>
              </a:ext>
            </a:extLst>
          </p:cNvPr>
          <p:cNvSpPr/>
          <p:nvPr/>
        </p:nvSpPr>
        <p:spPr>
          <a:xfrm>
            <a:off x="4274774" y="3848253"/>
            <a:ext cx="6114929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185AC2-5C83-C5A7-D19F-611795FEBAD8}"/>
              </a:ext>
            </a:extLst>
          </p:cNvPr>
          <p:cNvSpPr/>
          <p:nvPr/>
        </p:nvSpPr>
        <p:spPr>
          <a:xfrm>
            <a:off x="7114119" y="5507718"/>
            <a:ext cx="3911689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0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4941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¿QUÉ ES IA ACTUAL aka </a:t>
            </a:r>
            <a:r>
              <a:rPr lang="es-ES" sz="4400" dirty="0" err="1"/>
              <a:t>IAGen</a:t>
            </a:r>
            <a:r>
              <a:rPr lang="es-ES" sz="4400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D95968-F784-BD86-85CC-90A4E4C3229C}"/>
              </a:ext>
            </a:extLst>
          </p:cNvPr>
          <p:cNvSpPr txBox="1"/>
          <p:nvPr/>
        </p:nvSpPr>
        <p:spPr>
          <a:xfrm>
            <a:off x="1" y="119809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POR SI MISMAS (MÁQUINAS Y SISTEMAS)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EF032-0557-F2DF-C382-6858A5D49571}"/>
              </a:ext>
            </a:extLst>
          </p:cNvPr>
          <p:cNvSpPr txBox="1"/>
          <p:nvPr/>
        </p:nvSpPr>
        <p:spPr>
          <a:xfrm>
            <a:off x="0" y="420915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APRENDIZAJE AUTOMÁTICO (ML): Patrones y predicción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480C941-87C2-E6A7-F03B-9F8B6582E452}"/>
              </a:ext>
            </a:extLst>
          </p:cNvPr>
          <p:cNvGrpSpPr/>
          <p:nvPr/>
        </p:nvGrpSpPr>
        <p:grpSpPr>
          <a:xfrm>
            <a:off x="2586235" y="2057708"/>
            <a:ext cx="2622838" cy="1520350"/>
            <a:chOff x="4380635" y="1781634"/>
            <a:chExt cx="2622838" cy="15203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1B4D0A1-DF21-E7F9-2B9F-FD55A7B06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635" y="1781634"/>
              <a:ext cx="2622838" cy="114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1678059-2A15-670F-3FE3-B6E641E70808}"/>
                </a:ext>
              </a:extLst>
            </p:cNvPr>
            <p:cNvSpPr txBox="1"/>
            <p:nvPr/>
          </p:nvSpPr>
          <p:spPr>
            <a:xfrm>
              <a:off x="5388245" y="2932652"/>
              <a:ext cx="8390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/>
                <a:t>DATOS</a:t>
              </a:r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9F4B61A-B98F-7D19-6F69-29B22EC5AD0C}"/>
              </a:ext>
            </a:extLst>
          </p:cNvPr>
          <p:cNvGrpSpPr/>
          <p:nvPr/>
        </p:nvGrpSpPr>
        <p:grpSpPr>
          <a:xfrm>
            <a:off x="140445" y="5007921"/>
            <a:ext cx="11902872" cy="1619472"/>
            <a:chOff x="140445" y="4456379"/>
            <a:chExt cx="11242084" cy="1619472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095A2D3-B8FC-7807-8697-6CAFAC6B4FC4}"/>
                </a:ext>
              </a:extLst>
            </p:cNvPr>
            <p:cNvSpPr txBox="1"/>
            <p:nvPr/>
          </p:nvSpPr>
          <p:spPr>
            <a:xfrm>
              <a:off x="140445" y="4965873"/>
              <a:ext cx="2976789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ES" sz="2400" dirty="0"/>
                <a:t>APRENDIZAJE SUPERVISADO: Respuestas conocidas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C8D8F2A-7075-0368-19E6-944BDAE53F2E}"/>
                </a:ext>
              </a:extLst>
            </p:cNvPr>
            <p:cNvSpPr txBox="1"/>
            <p:nvPr/>
          </p:nvSpPr>
          <p:spPr>
            <a:xfrm>
              <a:off x="4885691" y="4967855"/>
              <a:ext cx="2449603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es-ES"/>
              </a:defPPr>
              <a:lvl1pPr algn="ctr">
                <a:defRPr sz="2400"/>
              </a:lvl1pPr>
            </a:lstStyle>
            <a:p>
              <a:r>
                <a:rPr lang="es-ES" dirty="0"/>
                <a:t>APRENDIZAJE NO SUPERVISADO:</a:t>
              </a:r>
            </a:p>
            <a:p>
              <a:r>
                <a:rPr lang="es-ES" dirty="0"/>
                <a:t>Predicciones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D749970-29A9-B6FD-C605-2F40FD97CD56}"/>
                </a:ext>
              </a:extLst>
            </p:cNvPr>
            <p:cNvSpPr txBox="1"/>
            <p:nvPr/>
          </p:nvSpPr>
          <p:spPr>
            <a:xfrm>
              <a:off x="8932926" y="4956277"/>
              <a:ext cx="2449603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es-ES"/>
              </a:defPPr>
              <a:lvl1pPr algn="ctr">
                <a:defRPr sz="2400"/>
              </a:lvl1pPr>
            </a:lstStyle>
            <a:p>
              <a:r>
                <a:rPr lang="es-ES" dirty="0"/>
                <a:t>DEEP LEARNING:</a:t>
              </a:r>
            </a:p>
            <a:p>
              <a:r>
                <a:rPr lang="es-ES" dirty="0"/>
                <a:t>Redes neuronales artificiales</a:t>
              </a: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A7F54C7-1311-4D89-FC07-DB1FC2D2DC2A}"/>
                </a:ext>
              </a:extLst>
            </p:cNvPr>
            <p:cNvCxnSpPr/>
            <p:nvPr/>
          </p:nvCxnSpPr>
          <p:spPr>
            <a:xfrm>
              <a:off x="1628839" y="4461468"/>
              <a:ext cx="852888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C9F300D-9550-FDE8-2881-C836087F33C4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1628839" y="4461468"/>
              <a:ext cx="1" cy="5044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D093AF4C-C3B3-BBCA-209D-FE458FF80715}"/>
                </a:ext>
              </a:extLst>
            </p:cNvPr>
            <p:cNvCxnSpPr>
              <a:cxnSpLocks/>
            </p:cNvCxnSpPr>
            <p:nvPr/>
          </p:nvCxnSpPr>
          <p:spPr>
            <a:xfrm>
              <a:off x="6110492" y="4456379"/>
              <a:ext cx="1" cy="5044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E14FEFCD-AF8C-05B8-BD2E-01CE64831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726" y="4461468"/>
              <a:ext cx="1" cy="5044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253CC89-5717-9B61-8495-3ED698632406}"/>
              </a:ext>
            </a:extLst>
          </p:cNvPr>
          <p:cNvGrpSpPr/>
          <p:nvPr/>
        </p:nvGrpSpPr>
        <p:grpSpPr>
          <a:xfrm>
            <a:off x="6925751" y="2057708"/>
            <a:ext cx="2309404" cy="1515779"/>
            <a:chOff x="5252539" y="2068859"/>
            <a:chExt cx="2309404" cy="1515779"/>
          </a:xfrm>
        </p:grpSpPr>
        <p:pic>
          <p:nvPicPr>
            <p:cNvPr id="1028" name="Picture 4" descr="Servidor - Internet">
              <a:extLst>
                <a:ext uri="{FF2B5EF4-FFF2-40B4-BE49-F238E27FC236}">
                  <a16:creationId xmlns:a16="http://schemas.microsoft.com/office/drawing/2014/main" id="{4FFFD3A5-AF4F-25C2-4988-CBA28994C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539" y="2068859"/>
              <a:ext cx="2309404" cy="118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9F2BE83-0393-B353-F22E-5801DFE55949}"/>
                </a:ext>
              </a:extLst>
            </p:cNvPr>
            <p:cNvSpPr txBox="1"/>
            <p:nvPr/>
          </p:nvSpPr>
          <p:spPr>
            <a:xfrm>
              <a:off x="5516995" y="3215306"/>
              <a:ext cx="18182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/>
                <a:t>COMPUTACIÓN</a:t>
              </a:r>
              <a:endParaRPr lang="es-ES" dirty="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29CA570-6EAA-5F84-4A88-BA02853AF837}"/>
              </a:ext>
            </a:extLst>
          </p:cNvPr>
          <p:cNvSpPr txBox="1"/>
          <p:nvPr/>
        </p:nvSpPr>
        <p:spPr>
          <a:xfrm>
            <a:off x="0" y="361396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LAS TARJETAS GRÁFICAS DE LOS ORDENADORES: ¡¡ LOS GAMER TIENEN LA CULPA !!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5415E46-F090-48F3-3C62-0692B36E4BE9}"/>
              </a:ext>
            </a:extLst>
          </p:cNvPr>
          <p:cNvSpPr/>
          <p:nvPr/>
        </p:nvSpPr>
        <p:spPr>
          <a:xfrm>
            <a:off x="2451652" y="1157616"/>
            <a:ext cx="7275443" cy="681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CBDBDF-F6B1-70A5-DC5F-47682B93413B}"/>
              </a:ext>
            </a:extLst>
          </p:cNvPr>
          <p:cNvSpPr/>
          <p:nvPr/>
        </p:nvSpPr>
        <p:spPr>
          <a:xfrm>
            <a:off x="888542" y="3573487"/>
            <a:ext cx="10521580" cy="508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F147730-A0DC-3319-591C-734E81EEB5CD}"/>
              </a:ext>
            </a:extLst>
          </p:cNvPr>
          <p:cNvSpPr/>
          <p:nvPr/>
        </p:nvSpPr>
        <p:spPr>
          <a:xfrm>
            <a:off x="1238151" y="4215990"/>
            <a:ext cx="9831922" cy="589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/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REDES NEURONALES</a:t>
            </a:r>
          </a:p>
        </p:txBody>
      </p:sp>
      <p:pic>
        <p:nvPicPr>
          <p:cNvPr id="2" name="Picture 2" descr="Redes neuronales profundas">
            <a:extLst>
              <a:ext uri="{FF2B5EF4-FFF2-40B4-BE49-F238E27FC236}">
                <a16:creationId xmlns:a16="http://schemas.microsoft.com/office/drawing/2014/main" id="{26E5CEAA-D1B2-3369-F550-2F344E94B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b="13004"/>
          <a:stretch/>
        </p:blipFill>
        <p:spPr bwMode="auto">
          <a:xfrm>
            <a:off x="3233854" y="892097"/>
            <a:ext cx="8619892" cy="55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E32D893-0380-5140-FEAE-72B10A04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" y="2176577"/>
            <a:ext cx="2962043" cy="29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 err="1"/>
              <a:t>ChatGPT</a:t>
            </a:r>
            <a:r>
              <a:rPr lang="es-ES" sz="4400" dirty="0"/>
              <a:t> ¿QUÉ ES?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D95968-F784-BD86-85CC-90A4E4C3229C}"/>
              </a:ext>
            </a:extLst>
          </p:cNvPr>
          <p:cNvSpPr txBox="1"/>
          <p:nvPr/>
        </p:nvSpPr>
        <p:spPr>
          <a:xfrm>
            <a:off x="389828" y="1198093"/>
            <a:ext cx="2308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 err="1"/>
              <a:t>ChatBot</a:t>
            </a:r>
            <a:endParaRPr lang="es-ES" sz="32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DDD694A-D41A-84D8-8E4E-E1AC55457EE3}"/>
              </a:ext>
            </a:extLst>
          </p:cNvPr>
          <p:cNvGrpSpPr/>
          <p:nvPr/>
        </p:nvGrpSpPr>
        <p:grpSpPr>
          <a:xfrm>
            <a:off x="-36063" y="0"/>
            <a:ext cx="12160875" cy="6947210"/>
            <a:chOff x="0" y="0"/>
            <a:chExt cx="12160875" cy="694721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2E956EA-6ECF-F0C7-E253-85A0D7FB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0875" cy="694721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3469388-2069-155A-D839-88796CC6709B}"/>
                </a:ext>
              </a:extLst>
            </p:cNvPr>
            <p:cNvSpPr/>
            <p:nvPr/>
          </p:nvSpPr>
          <p:spPr>
            <a:xfrm>
              <a:off x="0" y="2040673"/>
              <a:ext cx="2419815" cy="3813717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1E166F53-E4FA-C302-8488-C41BE9F84185}"/>
              </a:ext>
            </a:extLst>
          </p:cNvPr>
          <p:cNvSpPr/>
          <p:nvPr/>
        </p:nvSpPr>
        <p:spPr>
          <a:xfrm>
            <a:off x="1025912" y="0"/>
            <a:ext cx="1583473" cy="557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A2B3BC-7A2C-EB91-6192-6BAA9AC1DF36}"/>
              </a:ext>
            </a:extLst>
          </p:cNvPr>
          <p:cNvSpPr/>
          <p:nvPr/>
        </p:nvSpPr>
        <p:spPr>
          <a:xfrm>
            <a:off x="2419815" y="919312"/>
            <a:ext cx="1583473" cy="557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BD7434-C3D9-0E83-5BBA-B1BEB259B84E}"/>
              </a:ext>
            </a:extLst>
          </p:cNvPr>
          <p:cNvSpPr/>
          <p:nvPr/>
        </p:nvSpPr>
        <p:spPr>
          <a:xfrm>
            <a:off x="3419708" y="5938688"/>
            <a:ext cx="7709209" cy="9599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D7907AC-6125-CA7B-BCCB-3297EC5D3613}"/>
              </a:ext>
            </a:extLst>
          </p:cNvPr>
          <p:cNvSpPr/>
          <p:nvPr/>
        </p:nvSpPr>
        <p:spPr>
          <a:xfrm>
            <a:off x="31125" y="1010504"/>
            <a:ext cx="2388689" cy="1211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0B3F53-B8B0-EB3B-CD2E-BB23D0BEDE4E}"/>
              </a:ext>
            </a:extLst>
          </p:cNvPr>
          <p:cNvSpPr txBox="1"/>
          <p:nvPr/>
        </p:nvSpPr>
        <p:spPr>
          <a:xfrm>
            <a:off x="1265430" y="2651152"/>
            <a:ext cx="2493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¿Registrarse?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A4035D-8893-6B3C-DA13-B0DF2910A02F}"/>
              </a:ext>
            </a:extLst>
          </p:cNvPr>
          <p:cNvSpPr/>
          <p:nvPr/>
        </p:nvSpPr>
        <p:spPr>
          <a:xfrm>
            <a:off x="231091" y="1198092"/>
            <a:ext cx="1894046" cy="584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F6E4C30-3CCB-962E-49BF-2EE01C749D62}"/>
              </a:ext>
            </a:extLst>
          </p:cNvPr>
          <p:cNvSpPr/>
          <p:nvPr/>
        </p:nvSpPr>
        <p:spPr>
          <a:xfrm>
            <a:off x="1265430" y="2651152"/>
            <a:ext cx="2388688" cy="6091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A04AED6-F7BB-C7C0-FE61-C6C60DB9528A}"/>
              </a:ext>
            </a:extLst>
          </p:cNvPr>
          <p:cNvGrpSpPr/>
          <p:nvPr/>
        </p:nvGrpSpPr>
        <p:grpSpPr>
          <a:xfrm>
            <a:off x="3702626" y="1833816"/>
            <a:ext cx="7709209" cy="2306383"/>
            <a:chOff x="4139942" y="1833816"/>
            <a:chExt cx="7709209" cy="2306383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0AB0A66-1A09-12FD-A77F-A17FB9E6E961}"/>
                </a:ext>
              </a:extLst>
            </p:cNvPr>
            <p:cNvSpPr/>
            <p:nvPr/>
          </p:nvSpPr>
          <p:spPr>
            <a:xfrm>
              <a:off x="4139942" y="1833816"/>
              <a:ext cx="7709209" cy="23063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6A73F43-76B1-061E-D6DC-A4609E7FDE49}"/>
                </a:ext>
              </a:extLst>
            </p:cNvPr>
            <p:cNvSpPr txBox="1"/>
            <p:nvPr/>
          </p:nvSpPr>
          <p:spPr>
            <a:xfrm>
              <a:off x="6321287" y="1924685"/>
              <a:ext cx="502977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dirty="0"/>
                <a:t>El arte de preguntar: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s-ES" sz="3200" dirty="0"/>
                <a:t>Claridad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s-ES" sz="3200" dirty="0"/>
                <a:t>Concesión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s-ES" sz="3200" dirty="0"/>
                <a:t>Contexto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9BEACC-CC39-B859-F448-C505AFC2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2B89076-2CCB-45A9-816E-9BDF631AB5A3}" type="slidenum">
              <a:rPr lang="es-ES" smtClean="0">
                <a:solidFill>
                  <a:schemeClr val="tx1"/>
                </a:solidFill>
              </a:rPr>
              <a:t>6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89777B-8E39-59D1-56EA-F3842D1856A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¿SE PUEDE DETECTAR EL USO AUTOMÁTICAMENTE?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71B442-F487-A9E1-B573-F4D4082F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43" y="867847"/>
            <a:ext cx="2898613" cy="98443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5E2EF6F-16B9-54E6-C382-B03A016A7A2D}"/>
              </a:ext>
            </a:extLst>
          </p:cNvPr>
          <p:cNvGrpSpPr/>
          <p:nvPr/>
        </p:nvGrpSpPr>
        <p:grpSpPr>
          <a:xfrm>
            <a:off x="7203687" y="2156950"/>
            <a:ext cx="2898613" cy="1267341"/>
            <a:chOff x="4586204" y="2129420"/>
            <a:chExt cx="2067827" cy="86036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DEE71A1-1B67-CE12-B02F-317EB7010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598" y="2129420"/>
              <a:ext cx="1759040" cy="60963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AE01DF7-54C0-CA32-E432-0A0812976100}"/>
                </a:ext>
              </a:extLst>
            </p:cNvPr>
            <p:cNvSpPr txBox="1"/>
            <p:nvPr/>
          </p:nvSpPr>
          <p:spPr>
            <a:xfrm>
              <a:off x="4586204" y="2739051"/>
              <a:ext cx="2067827" cy="250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https://gptzero.me/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3B2C383-EBCE-5B83-6FE5-2552DACD9508}"/>
              </a:ext>
            </a:extLst>
          </p:cNvPr>
          <p:cNvGrpSpPr/>
          <p:nvPr/>
        </p:nvGrpSpPr>
        <p:grpSpPr>
          <a:xfrm>
            <a:off x="5475249" y="3564835"/>
            <a:ext cx="4410628" cy="1149161"/>
            <a:chOff x="1580685" y="2782101"/>
            <a:chExt cx="3727295" cy="77626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AD9FB7-429E-245B-ECBC-9DC4446B6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7795" y="2782101"/>
              <a:ext cx="1816193" cy="444523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0B9A167-07F7-D9C6-5423-510BE515525C}"/>
                </a:ext>
              </a:extLst>
            </p:cNvPr>
            <p:cNvSpPr txBox="1"/>
            <p:nvPr/>
          </p:nvSpPr>
          <p:spPr>
            <a:xfrm>
              <a:off x="1580685" y="3189029"/>
              <a:ext cx="37272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https://sapling.ai/ai-content-detector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E6E9D0D-5397-C10B-1241-061D22CAA67E}"/>
              </a:ext>
            </a:extLst>
          </p:cNvPr>
          <p:cNvGrpSpPr/>
          <p:nvPr/>
        </p:nvGrpSpPr>
        <p:grpSpPr>
          <a:xfrm>
            <a:off x="85802" y="3363000"/>
            <a:ext cx="5285396" cy="1252407"/>
            <a:chOff x="4940599" y="5396569"/>
            <a:chExt cx="5428413" cy="98391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81CCC23-17E8-F67A-1890-9C994200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460" y="5396569"/>
              <a:ext cx="2484708" cy="76960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01EB1A6-77C7-3C3A-DF7C-5C5384AB30B2}"/>
                </a:ext>
              </a:extLst>
            </p:cNvPr>
            <p:cNvSpPr txBox="1"/>
            <p:nvPr/>
          </p:nvSpPr>
          <p:spPr>
            <a:xfrm>
              <a:off x="4940599" y="6011148"/>
              <a:ext cx="54284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https://smodin.io/es/detector-de-contenido-de-ia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CEAE128-2AE0-B31D-E434-99FDBC758305}"/>
              </a:ext>
            </a:extLst>
          </p:cNvPr>
          <p:cNvGrpSpPr/>
          <p:nvPr/>
        </p:nvGrpSpPr>
        <p:grpSpPr>
          <a:xfrm>
            <a:off x="2339089" y="4634889"/>
            <a:ext cx="5153986" cy="1200329"/>
            <a:chOff x="488798" y="2695029"/>
            <a:chExt cx="4819181" cy="1043384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6259FD6-D1D8-9786-3C12-A32A522A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1056" y="2695029"/>
              <a:ext cx="673135" cy="628682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5DB50D8-CDDB-CB24-649E-4F476CD2F3BD}"/>
                </a:ext>
              </a:extLst>
            </p:cNvPr>
            <p:cNvSpPr txBox="1"/>
            <p:nvPr/>
          </p:nvSpPr>
          <p:spPr>
            <a:xfrm>
              <a:off x="488798" y="3446491"/>
              <a:ext cx="4819181" cy="291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https://corrector.app/es/detector-contenido-ia/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A06A7FB-95B4-0D5E-34DD-2082EE307EAA}"/>
              </a:ext>
            </a:extLst>
          </p:cNvPr>
          <p:cNvGrpSpPr/>
          <p:nvPr/>
        </p:nvGrpSpPr>
        <p:grpSpPr>
          <a:xfrm>
            <a:off x="43900" y="2216237"/>
            <a:ext cx="12150182" cy="4726317"/>
            <a:chOff x="709453" y="2035757"/>
            <a:chExt cx="10084927" cy="4457117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C2172EE-89B9-5148-9E12-72634BD3BE83}"/>
                </a:ext>
              </a:extLst>
            </p:cNvPr>
            <p:cNvSpPr/>
            <p:nvPr/>
          </p:nvSpPr>
          <p:spPr>
            <a:xfrm>
              <a:off x="709453" y="2035757"/>
              <a:ext cx="10084927" cy="445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471DE7C-5730-0030-5F48-D87BFBD4B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9734" y="3397564"/>
              <a:ext cx="5707416" cy="1838447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DF7A34-2399-C0C6-7232-3AB1F77785A2}"/>
              </a:ext>
            </a:extLst>
          </p:cNvPr>
          <p:cNvSpPr txBox="1"/>
          <p:nvPr/>
        </p:nvSpPr>
        <p:spPr>
          <a:xfrm>
            <a:off x="175044" y="1133397"/>
            <a:ext cx="640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IMPOSIBLE (¿ENTONCES?)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8C4469-D51A-D090-3DC1-C3408004576D}"/>
              </a:ext>
            </a:extLst>
          </p:cNvPr>
          <p:cNvSpPr txBox="1"/>
          <p:nvPr/>
        </p:nvSpPr>
        <p:spPr>
          <a:xfrm>
            <a:off x="-100825" y="2099440"/>
            <a:ext cx="7593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APP:HABERLAS, HAYLAS (Y LAS HABRÁ)</a:t>
            </a:r>
          </a:p>
          <a:p>
            <a:pPr algn="ctr"/>
            <a:r>
              <a:rPr lang="es-ES" sz="3600" dirty="0"/>
              <a:t>¡¡Virus informáticos!!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A971F3B-7C33-BA04-1B34-F899EA238E53}"/>
              </a:ext>
            </a:extLst>
          </p:cNvPr>
          <p:cNvSpPr txBox="1"/>
          <p:nvPr/>
        </p:nvSpPr>
        <p:spPr>
          <a:xfrm>
            <a:off x="-41818" y="591644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¿PODEMOS APOYARNOS EN ELLAS PARA EVALUAR?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9F62B1B-ECD9-BAEC-D842-86E256E71463}"/>
              </a:ext>
            </a:extLst>
          </p:cNvPr>
          <p:cNvSpPr/>
          <p:nvPr/>
        </p:nvSpPr>
        <p:spPr>
          <a:xfrm>
            <a:off x="85802" y="1113916"/>
            <a:ext cx="5389447" cy="685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FC0376A-37B9-F095-E389-DD36FEFC1F7A}"/>
              </a:ext>
            </a:extLst>
          </p:cNvPr>
          <p:cNvSpPr/>
          <p:nvPr/>
        </p:nvSpPr>
        <p:spPr>
          <a:xfrm>
            <a:off x="85802" y="2086390"/>
            <a:ext cx="7407272" cy="1159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2894491-803C-3AD8-274E-E946AAECE2DC}"/>
              </a:ext>
            </a:extLst>
          </p:cNvPr>
          <p:cNvSpPr/>
          <p:nvPr/>
        </p:nvSpPr>
        <p:spPr>
          <a:xfrm>
            <a:off x="1193417" y="5896959"/>
            <a:ext cx="9721017" cy="723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7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33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-40326" y="-61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¿SE PUEDE DETECTAR “A OJO”?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D95968-F784-BD86-85CC-90A4E4C3229C}"/>
              </a:ext>
            </a:extLst>
          </p:cNvPr>
          <p:cNvSpPr txBox="1"/>
          <p:nvPr/>
        </p:nvSpPr>
        <p:spPr>
          <a:xfrm>
            <a:off x="219008" y="1198093"/>
            <a:ext cx="2308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SI y 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EF032-0557-F2DF-C382-6858A5D49571}"/>
              </a:ext>
            </a:extLst>
          </p:cNvPr>
          <p:cNvSpPr txBox="1"/>
          <p:nvPr/>
        </p:nvSpPr>
        <p:spPr>
          <a:xfrm>
            <a:off x="181786" y="2211520"/>
            <a:ext cx="7967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ALGUNAS IDEAS DE EL CÓMO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0FDE97-E4C1-6D34-986F-3631A56E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44" y="638175"/>
            <a:ext cx="6410325" cy="62198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2D07E5-4D52-A1DD-F378-2F81288136C2}"/>
              </a:ext>
            </a:extLst>
          </p:cNvPr>
          <p:cNvSpPr txBox="1"/>
          <p:nvPr/>
        </p:nvSpPr>
        <p:spPr>
          <a:xfrm>
            <a:off x="811408" y="2782669"/>
            <a:ext cx="5331007" cy="407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788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Respuestas muy generales </a:t>
            </a:r>
            <a:r>
              <a:rPr lang="es-ES" sz="2000" b="1" dirty="0">
                <a:solidFill>
                  <a:srgbClr val="FF0000"/>
                </a:solidFill>
              </a:rPr>
              <a:t>(SIN REF)</a:t>
            </a:r>
          </a:p>
          <a:p>
            <a:pPr marL="712788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Estructuras textuales con apartados</a:t>
            </a:r>
          </a:p>
          <a:p>
            <a:pPr marL="712788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Fuentes bibliográficas vacías </a:t>
            </a:r>
            <a:r>
              <a:rPr lang="es-ES" sz="2000" b="1" dirty="0">
                <a:solidFill>
                  <a:srgbClr val="FF0000"/>
                </a:solidFill>
              </a:rPr>
              <a:t>(¡3.5/4!)</a:t>
            </a:r>
          </a:p>
          <a:p>
            <a:pPr marL="712788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¿Conoces a tu alumno?</a:t>
            </a:r>
          </a:p>
          <a:p>
            <a:pPr marL="1627188" lvl="4" indent="-4572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El propio texto (¿Autoría?)</a:t>
            </a:r>
          </a:p>
          <a:p>
            <a:pPr marL="1627188" lvl="4" indent="-4572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Repeticiones en apartados</a:t>
            </a:r>
          </a:p>
          <a:p>
            <a:pPr marL="1627188" lvl="4" indent="-4572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Falta de coherencia (apartados fijos)</a:t>
            </a:r>
          </a:p>
          <a:p>
            <a:pPr marL="1627188" lvl="4" indent="-4572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Demasiado implicado</a:t>
            </a:r>
          </a:p>
          <a:p>
            <a:pPr marL="1627188" lvl="4" indent="-4572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¿Aparece mención a </a:t>
            </a:r>
            <a:r>
              <a:rPr lang="es-ES" sz="1600" dirty="0" err="1"/>
              <a:t>chatbot</a:t>
            </a:r>
            <a:r>
              <a:rPr lang="es-ES" sz="1600" dirty="0"/>
              <a:t> (</a:t>
            </a:r>
            <a:r>
              <a:rPr lang="es-ES" sz="1600" dirty="0" err="1"/>
              <a:t>GptCHAT</a:t>
            </a:r>
            <a:r>
              <a:rPr lang="es-ES" sz="1600" dirty="0"/>
              <a:t>)?</a:t>
            </a:r>
            <a:endParaRPr lang="es-E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3D57A9-8055-1FA9-A9D1-91723F07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80" y="0"/>
            <a:ext cx="5739565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C3F569-390E-0E60-838B-3359A594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16" y="0"/>
            <a:ext cx="6001853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53D2A4D-87F6-D57C-CCF2-A2A285DE8B07}"/>
              </a:ext>
            </a:extLst>
          </p:cNvPr>
          <p:cNvSpPr/>
          <p:nvPr/>
        </p:nvSpPr>
        <p:spPr>
          <a:xfrm>
            <a:off x="6393193" y="2133689"/>
            <a:ext cx="5597747" cy="10415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401CC7-0481-DCAC-BB34-6EBE043BF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757" y="392926"/>
            <a:ext cx="6572250" cy="623887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FAE6F2D-689A-67DD-D1A1-8D386A10A56F}"/>
              </a:ext>
            </a:extLst>
          </p:cNvPr>
          <p:cNvSpPr/>
          <p:nvPr/>
        </p:nvSpPr>
        <p:spPr>
          <a:xfrm>
            <a:off x="5937229" y="1584299"/>
            <a:ext cx="6035763" cy="1211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33AFEEF-E72B-73E0-4657-11D441CD9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757" y="0"/>
            <a:ext cx="6648450" cy="682942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56312208-0588-6E08-3762-83C63EFE3358}"/>
              </a:ext>
            </a:extLst>
          </p:cNvPr>
          <p:cNvGrpSpPr/>
          <p:nvPr/>
        </p:nvGrpSpPr>
        <p:grpSpPr>
          <a:xfrm>
            <a:off x="6995328" y="956821"/>
            <a:ext cx="4622241" cy="5028203"/>
            <a:chOff x="6995328" y="956821"/>
            <a:chExt cx="4622241" cy="5028203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FE60309-4567-C410-756A-AE99FDE4CC02}"/>
                </a:ext>
              </a:extLst>
            </p:cNvPr>
            <p:cNvSpPr/>
            <p:nvPr/>
          </p:nvSpPr>
          <p:spPr>
            <a:xfrm>
              <a:off x="9827288" y="3748087"/>
              <a:ext cx="673239" cy="7113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A32019B-CAD4-2A37-98AE-BDD66AB2BED9}"/>
                </a:ext>
              </a:extLst>
            </p:cNvPr>
            <p:cNvSpPr/>
            <p:nvPr/>
          </p:nvSpPr>
          <p:spPr>
            <a:xfrm>
              <a:off x="10944330" y="5273701"/>
              <a:ext cx="673239" cy="7113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DC92911-7A9F-2E25-C1F6-A3C344552F20}"/>
                </a:ext>
              </a:extLst>
            </p:cNvPr>
            <p:cNvSpPr/>
            <p:nvPr/>
          </p:nvSpPr>
          <p:spPr>
            <a:xfrm>
              <a:off x="6995328" y="956821"/>
              <a:ext cx="1284514" cy="6274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EB64FBE-4B8C-A7BE-CBF0-72015875BA7B}"/>
              </a:ext>
            </a:extLst>
          </p:cNvPr>
          <p:cNvSpPr txBox="1"/>
          <p:nvPr/>
        </p:nvSpPr>
        <p:spPr>
          <a:xfrm>
            <a:off x="8279842" y="491341"/>
            <a:ext cx="2308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rgbClr val="0070C0"/>
                </a:solidFill>
              </a:rPr>
              <a:t>ChatGPT</a:t>
            </a:r>
            <a:r>
              <a:rPr lang="es-ES" sz="3200" b="1" dirty="0">
                <a:solidFill>
                  <a:srgbClr val="0070C0"/>
                </a:solidFill>
              </a:rPr>
              <a:t> 4.0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74F544-F4A0-076F-E726-587709CEE6A3}"/>
              </a:ext>
            </a:extLst>
          </p:cNvPr>
          <p:cNvSpPr txBox="1"/>
          <p:nvPr/>
        </p:nvSpPr>
        <p:spPr>
          <a:xfrm>
            <a:off x="6772037" y="2630545"/>
            <a:ext cx="4139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¿PODEMOS APOYARNOS EN ESTAS INDICACIONES PARA EVALUAR?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4E4DAA-2C61-AD0C-A06E-4E7582217C55}"/>
              </a:ext>
            </a:extLst>
          </p:cNvPr>
          <p:cNvSpPr/>
          <p:nvPr/>
        </p:nvSpPr>
        <p:spPr>
          <a:xfrm>
            <a:off x="201060" y="1185393"/>
            <a:ext cx="1428957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4FBA86-69B8-D3EB-72D3-F529C737E63D}"/>
              </a:ext>
            </a:extLst>
          </p:cNvPr>
          <p:cNvSpPr/>
          <p:nvPr/>
        </p:nvSpPr>
        <p:spPr>
          <a:xfrm>
            <a:off x="204516" y="2211520"/>
            <a:ext cx="5034116" cy="597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8FA9CE9-9CAF-68D9-FBF4-76794559DFAC}"/>
              </a:ext>
            </a:extLst>
          </p:cNvPr>
          <p:cNvSpPr/>
          <p:nvPr/>
        </p:nvSpPr>
        <p:spPr>
          <a:xfrm>
            <a:off x="963907" y="3034749"/>
            <a:ext cx="4478325" cy="388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107223-A0F8-442C-FABE-4BB7F398C38F}"/>
              </a:ext>
            </a:extLst>
          </p:cNvPr>
          <p:cNvSpPr/>
          <p:nvPr/>
        </p:nvSpPr>
        <p:spPr>
          <a:xfrm>
            <a:off x="963907" y="3586548"/>
            <a:ext cx="4478325" cy="388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52CAA04-755B-EDEB-CE7C-B5C058DF350F}"/>
              </a:ext>
            </a:extLst>
          </p:cNvPr>
          <p:cNvSpPr/>
          <p:nvPr/>
        </p:nvSpPr>
        <p:spPr>
          <a:xfrm>
            <a:off x="997738" y="4229708"/>
            <a:ext cx="4627946" cy="388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9860DCE-DBFA-251C-9D4A-59E979154F9D}"/>
              </a:ext>
            </a:extLst>
          </p:cNvPr>
          <p:cNvSpPr/>
          <p:nvPr/>
        </p:nvSpPr>
        <p:spPr>
          <a:xfrm>
            <a:off x="963907" y="4817970"/>
            <a:ext cx="3303293" cy="388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5004F61-A377-E56D-DD07-D8A33B301376}"/>
              </a:ext>
            </a:extLst>
          </p:cNvPr>
          <p:cNvSpPr/>
          <p:nvPr/>
        </p:nvSpPr>
        <p:spPr>
          <a:xfrm>
            <a:off x="1935339" y="5273701"/>
            <a:ext cx="2870341" cy="299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BDA3E88-01BD-CFA2-1456-7EF9FD249C88}"/>
              </a:ext>
            </a:extLst>
          </p:cNvPr>
          <p:cNvSpPr/>
          <p:nvPr/>
        </p:nvSpPr>
        <p:spPr>
          <a:xfrm>
            <a:off x="1935339" y="5587027"/>
            <a:ext cx="2870341" cy="299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16AF222-D2EE-23F6-1C30-D4978866A67E}"/>
              </a:ext>
            </a:extLst>
          </p:cNvPr>
          <p:cNvSpPr/>
          <p:nvPr/>
        </p:nvSpPr>
        <p:spPr>
          <a:xfrm>
            <a:off x="1935339" y="5903021"/>
            <a:ext cx="3690345" cy="299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E50E39-D080-5F10-B5E3-7D174F5F5271}"/>
              </a:ext>
            </a:extLst>
          </p:cNvPr>
          <p:cNvSpPr/>
          <p:nvPr/>
        </p:nvSpPr>
        <p:spPr>
          <a:xfrm>
            <a:off x="1935339" y="6220335"/>
            <a:ext cx="2448701" cy="299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9AA96F1-1ABC-2D0F-F486-A5869B323599}"/>
              </a:ext>
            </a:extLst>
          </p:cNvPr>
          <p:cNvSpPr/>
          <p:nvPr/>
        </p:nvSpPr>
        <p:spPr>
          <a:xfrm>
            <a:off x="1935338" y="6496714"/>
            <a:ext cx="3911742" cy="2995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6C36A5A-6713-133D-2119-7448B54105C4}"/>
              </a:ext>
            </a:extLst>
          </p:cNvPr>
          <p:cNvSpPr/>
          <p:nvPr/>
        </p:nvSpPr>
        <p:spPr>
          <a:xfrm>
            <a:off x="6360255" y="2405316"/>
            <a:ext cx="5034116" cy="2703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  <p:bldP spid="2" grpId="0"/>
      <p:bldP spid="2" grpId="1"/>
      <p:bldP spid="4" grpId="0"/>
      <p:bldP spid="9" grpId="0" animBg="1"/>
      <p:bldP spid="11" grpId="0" animBg="1"/>
      <p:bldP spid="13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ENTONCES ¿CÓMO EVALUAR AHORA? (Y¿LUEGO?)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D95968-F784-BD86-85CC-90A4E4C3229C}"/>
              </a:ext>
            </a:extLst>
          </p:cNvPr>
          <p:cNvSpPr txBox="1"/>
          <p:nvPr/>
        </p:nvSpPr>
        <p:spPr>
          <a:xfrm>
            <a:off x="777869" y="2161469"/>
            <a:ext cx="941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FUENTES (esencial): bases de datos, bibliografía, etc.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EF032-0557-F2DF-C382-6858A5D49571}"/>
              </a:ext>
            </a:extLst>
          </p:cNvPr>
          <p:cNvSpPr txBox="1"/>
          <p:nvPr/>
        </p:nvSpPr>
        <p:spPr>
          <a:xfrm>
            <a:off x="370584" y="754480"/>
            <a:ext cx="9316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SABES QUE EXISTE : </a:t>
            </a:r>
            <a:r>
              <a:rPr lang="es-ES" sz="3200" dirty="0" err="1"/>
              <a:t>ChatGPT</a:t>
            </a:r>
            <a:r>
              <a:rPr lang="es-ES" sz="3200" dirty="0"/>
              <a:t> Honestidad/Advertencia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Si se puede utilizar ¿cómo se puede utilizar?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Responsabilidad/Citación/Es el presente y el futuro inmediato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61AC27-C1CA-209A-780E-7FFBE9359492}"/>
              </a:ext>
            </a:extLst>
          </p:cNvPr>
          <p:cNvSpPr txBox="1"/>
          <p:nvPr/>
        </p:nvSpPr>
        <p:spPr>
          <a:xfrm>
            <a:off x="1191547" y="2823622"/>
            <a:ext cx="10417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TRABAJO EN CLASE (EC)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Presencialidad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A4BB1C-E536-4805-B5D8-ADF8254A0B26}"/>
              </a:ext>
            </a:extLst>
          </p:cNvPr>
          <p:cNvSpPr txBox="1"/>
          <p:nvPr/>
        </p:nvSpPr>
        <p:spPr>
          <a:xfrm>
            <a:off x="1774538" y="3813782"/>
            <a:ext cx="1041746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TRADICIÓN: entrevistas orales, examen, prácticas “a mano”.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Defensas “en dos direcciones”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Pedir borradores (¿va construyendo?)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Si quieres seguir pidiendo textos (analizar el estilo ¿es directo o genérico?)</a:t>
            </a:r>
          </a:p>
          <a:p>
            <a:endParaRPr lang="es-ES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8C8DB8-D0F2-9D03-FCBB-6F06F9B8A5E9}"/>
              </a:ext>
            </a:extLst>
          </p:cNvPr>
          <p:cNvSpPr txBox="1"/>
          <p:nvPr/>
        </p:nvSpPr>
        <p:spPr>
          <a:xfrm>
            <a:off x="2516659" y="5546337"/>
            <a:ext cx="104174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IMPLICACIÓN DEL ALUMNO: requerir su opinión.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Experiencias personales/investigación de campo (</a:t>
            </a:r>
            <a:r>
              <a:rPr lang="es-ES" sz="2400" i="1" dirty="0" err="1"/>
              <a:t>selfies</a:t>
            </a:r>
            <a:r>
              <a:rPr lang="es-E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Trabajos en grupo (Grabación sesiones discusión)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lvl="1"/>
            <a:endParaRPr lang="es-ES" sz="2400" dirty="0"/>
          </a:p>
          <a:p>
            <a:endParaRPr lang="es-ES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954C8C-B510-97BC-593A-1AA8FE1C4C8B}"/>
              </a:ext>
            </a:extLst>
          </p:cNvPr>
          <p:cNvSpPr/>
          <p:nvPr/>
        </p:nvSpPr>
        <p:spPr>
          <a:xfrm>
            <a:off x="370584" y="780559"/>
            <a:ext cx="9104720" cy="1297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3A2C2E-B54A-A51F-78D8-60C04BBCB35C}"/>
              </a:ext>
            </a:extLst>
          </p:cNvPr>
          <p:cNvSpPr/>
          <p:nvPr/>
        </p:nvSpPr>
        <p:spPr>
          <a:xfrm>
            <a:off x="777869" y="2244692"/>
            <a:ext cx="8909469" cy="5126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B5AC44-EB0D-8E34-3206-043D08F08B07}"/>
              </a:ext>
            </a:extLst>
          </p:cNvPr>
          <p:cNvSpPr/>
          <p:nvPr/>
        </p:nvSpPr>
        <p:spPr>
          <a:xfrm>
            <a:off x="1068339" y="2916781"/>
            <a:ext cx="4444565" cy="860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8C3DBD-C1D0-7574-C894-BFE90B481CCE}"/>
              </a:ext>
            </a:extLst>
          </p:cNvPr>
          <p:cNvSpPr/>
          <p:nvPr/>
        </p:nvSpPr>
        <p:spPr>
          <a:xfrm>
            <a:off x="1774538" y="3915746"/>
            <a:ext cx="10192175" cy="15945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B37582B-5903-F2BD-9C08-CF7B0DF85FFF}"/>
              </a:ext>
            </a:extLst>
          </p:cNvPr>
          <p:cNvSpPr/>
          <p:nvPr/>
        </p:nvSpPr>
        <p:spPr>
          <a:xfrm>
            <a:off x="2516659" y="5610010"/>
            <a:ext cx="8204350" cy="1212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9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4325509-6C8C-DB21-DDFD-48878D1932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UNA SUGERENCIA (PERO CON TRUCO)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5EF032-0557-F2DF-C382-6858A5D49571}"/>
              </a:ext>
            </a:extLst>
          </p:cNvPr>
          <p:cNvSpPr txBox="1"/>
          <p:nvPr/>
        </p:nvSpPr>
        <p:spPr>
          <a:xfrm>
            <a:off x="450099" y="899695"/>
            <a:ext cx="104174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¿Y SI LE PIDES AL ALUMNO QUE ESCRIBA LOS TRABAJOS CON SU PROPIO ESTILO?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EA9CE4-8E7A-E485-D989-FD429379F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r="8689"/>
          <a:stretch/>
        </p:blipFill>
        <p:spPr>
          <a:xfrm>
            <a:off x="622198" y="2427195"/>
            <a:ext cx="10947603" cy="44308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ABE9FE-9B1C-D21A-59FB-BEA4BF38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8" y="1861963"/>
            <a:ext cx="10245364" cy="499603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2D98FA1-C966-6D17-E32C-C54E9D915C63}"/>
              </a:ext>
            </a:extLst>
          </p:cNvPr>
          <p:cNvSpPr/>
          <p:nvPr/>
        </p:nvSpPr>
        <p:spPr>
          <a:xfrm>
            <a:off x="450098" y="899695"/>
            <a:ext cx="10245364" cy="962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8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17085</TotalTime>
  <Words>444</Words>
  <Application>Microsoft Office PowerPoint</Application>
  <PresentationFormat>Panorámica</PresentationFormat>
  <Paragraphs>85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</dc:creator>
  <cp:lastModifiedBy>Revisor</cp:lastModifiedBy>
  <cp:revision>3</cp:revision>
  <dcterms:created xsi:type="dcterms:W3CDTF">2023-10-01T09:28:01Z</dcterms:created>
  <dcterms:modified xsi:type="dcterms:W3CDTF">2024-01-23T12:23:22Z</dcterms:modified>
</cp:coreProperties>
</file>