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handoutMasterIdLst>
    <p:handoutMasterId r:id="rId29"/>
  </p:handoutMasterIdLst>
  <p:sldIdLst>
    <p:sldId id="2102" r:id="rId2"/>
    <p:sldId id="2148" r:id="rId3"/>
    <p:sldId id="2216" r:id="rId4"/>
    <p:sldId id="2227" r:id="rId5"/>
    <p:sldId id="2214" r:id="rId6"/>
    <p:sldId id="2228" r:id="rId7"/>
    <p:sldId id="2223" r:id="rId8"/>
    <p:sldId id="2224" r:id="rId9"/>
    <p:sldId id="2226" r:id="rId10"/>
    <p:sldId id="2230" r:id="rId11"/>
    <p:sldId id="2229" r:id="rId12"/>
    <p:sldId id="2232" r:id="rId13"/>
    <p:sldId id="2231" r:id="rId14"/>
    <p:sldId id="2233" r:id="rId15"/>
    <p:sldId id="2235" r:id="rId16"/>
    <p:sldId id="2237" r:id="rId17"/>
    <p:sldId id="2234" r:id="rId18"/>
    <p:sldId id="2238" r:id="rId19"/>
    <p:sldId id="2236" r:id="rId20"/>
    <p:sldId id="2285" r:id="rId21"/>
    <p:sldId id="2287" r:id="rId22"/>
    <p:sldId id="2288" r:id="rId23"/>
    <p:sldId id="2286" r:id="rId24"/>
    <p:sldId id="2218" r:id="rId25"/>
    <p:sldId id="2254" r:id="rId26"/>
    <p:sldId id="389" r:id="rId2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48"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o Pacios" initials="RP" lastIdx="1" clrIdx="0">
    <p:extLst>
      <p:ext uri="{19B8F6BF-5375-455C-9EA6-DF929625EA0E}">
        <p15:presenceInfo xmlns:p15="http://schemas.microsoft.com/office/powerpoint/2012/main" userId="S::rpacios@cicenergigune.com::cd577661-bdf7-46a0-aaee-eaa19232e8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DD65"/>
    <a:srgbClr val="00C7B1"/>
    <a:srgbClr val="000000"/>
    <a:srgbClr val="171717"/>
    <a:srgbClr val="060606"/>
    <a:srgbClr val="2A2A2A"/>
    <a:srgbClr val="363636"/>
    <a:srgbClr val="414141"/>
    <a:srgbClr val="525252"/>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B28332-66CF-4565-AAA0-7CCFB1265E33}" v="1" dt="2025-03-10T11:45:50.266"/>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09" autoAdjust="0"/>
    <p:restoredTop sz="93842" autoAdjust="0"/>
  </p:normalViewPr>
  <p:slideViewPr>
    <p:cSldViewPr showGuides="1">
      <p:cViewPr varScale="1">
        <p:scale>
          <a:sx n="111" d="100"/>
          <a:sy n="111" d="100"/>
        </p:scale>
        <p:origin x="1686" y="96"/>
      </p:cViewPr>
      <p:guideLst>
        <p:guide orient="horz" pos="3748"/>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showGuides="1">
      <p:cViewPr varScale="1">
        <p:scale>
          <a:sx n="49" d="100"/>
          <a:sy n="49" d="100"/>
        </p:scale>
        <p:origin x="2668" y="3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Pacios" userId="cd577661-bdf7-46a0-aaee-eaa19232e82b" providerId="ADAL" clId="{5CF69540-D0B8-4AA4-B464-0CF474D359F6}"/>
    <pc:docChg chg="undo redo custSel addSld delSld modSld sldOrd">
      <pc:chgData name="Roberto Pacios" userId="cd577661-bdf7-46a0-aaee-eaa19232e82b" providerId="ADAL" clId="{5CF69540-D0B8-4AA4-B464-0CF474D359F6}" dt="2024-06-10T16:58:07.767" v="7999" actId="20577"/>
      <pc:docMkLst>
        <pc:docMk/>
      </pc:docMkLst>
      <pc:sldChg chg="modSp mod">
        <pc:chgData name="Roberto Pacios" userId="cd577661-bdf7-46a0-aaee-eaa19232e82b" providerId="ADAL" clId="{5CF69540-D0B8-4AA4-B464-0CF474D359F6}" dt="2024-05-30T16:02:16.687" v="7526" actId="1076"/>
        <pc:sldMkLst>
          <pc:docMk/>
          <pc:sldMk cId="412090632" sldId="389"/>
        </pc:sldMkLst>
      </pc:sldChg>
      <pc:sldChg chg="del">
        <pc:chgData name="Roberto Pacios" userId="cd577661-bdf7-46a0-aaee-eaa19232e82b" providerId="ADAL" clId="{5CF69540-D0B8-4AA4-B464-0CF474D359F6}" dt="2024-05-29T08:09:26.414" v="8" actId="2696"/>
        <pc:sldMkLst>
          <pc:docMk/>
          <pc:sldMk cId="2203664901" sldId="2099"/>
        </pc:sldMkLst>
      </pc:sldChg>
      <pc:sldChg chg="addSp delSp modSp mod">
        <pc:chgData name="Roberto Pacios" userId="cd577661-bdf7-46a0-aaee-eaa19232e82b" providerId="ADAL" clId="{5CF69540-D0B8-4AA4-B464-0CF474D359F6}" dt="2024-05-29T11:23:24.011" v="1010" actId="1076"/>
        <pc:sldMkLst>
          <pc:docMk/>
          <pc:sldMk cId="3878327344" sldId="2102"/>
        </pc:sldMkLst>
      </pc:sldChg>
      <pc:sldChg chg="del">
        <pc:chgData name="Roberto Pacios" userId="cd577661-bdf7-46a0-aaee-eaa19232e82b" providerId="ADAL" clId="{5CF69540-D0B8-4AA4-B464-0CF474D359F6}" dt="2024-05-29T08:09:36.626" v="9" actId="2696"/>
        <pc:sldMkLst>
          <pc:docMk/>
          <pc:sldMk cId="3998938753" sldId="2104"/>
        </pc:sldMkLst>
      </pc:sldChg>
      <pc:sldChg chg="del">
        <pc:chgData name="Roberto Pacios" userId="cd577661-bdf7-46a0-aaee-eaa19232e82b" providerId="ADAL" clId="{5CF69540-D0B8-4AA4-B464-0CF474D359F6}" dt="2024-05-29T08:09:03.685" v="7" actId="2696"/>
        <pc:sldMkLst>
          <pc:docMk/>
          <pc:sldMk cId="4180566397" sldId="2107"/>
        </pc:sldMkLst>
      </pc:sldChg>
      <pc:sldChg chg="del">
        <pc:chgData name="Roberto Pacios" userId="cd577661-bdf7-46a0-aaee-eaa19232e82b" providerId="ADAL" clId="{5CF69540-D0B8-4AA4-B464-0CF474D359F6}" dt="2024-05-29T08:09:36.626" v="9" actId="2696"/>
        <pc:sldMkLst>
          <pc:docMk/>
          <pc:sldMk cId="2009354994" sldId="2109"/>
        </pc:sldMkLst>
      </pc:sldChg>
      <pc:sldChg chg="del">
        <pc:chgData name="Roberto Pacios" userId="cd577661-bdf7-46a0-aaee-eaa19232e82b" providerId="ADAL" clId="{5CF69540-D0B8-4AA4-B464-0CF474D359F6}" dt="2024-05-29T08:09:36.626" v="9" actId="2696"/>
        <pc:sldMkLst>
          <pc:docMk/>
          <pc:sldMk cId="2514066401" sldId="2110"/>
        </pc:sldMkLst>
      </pc:sldChg>
      <pc:sldChg chg="del">
        <pc:chgData name="Roberto Pacios" userId="cd577661-bdf7-46a0-aaee-eaa19232e82b" providerId="ADAL" clId="{5CF69540-D0B8-4AA4-B464-0CF474D359F6}" dt="2024-05-29T08:09:26.414" v="8" actId="2696"/>
        <pc:sldMkLst>
          <pc:docMk/>
          <pc:sldMk cId="3598862332" sldId="2111"/>
        </pc:sldMkLst>
      </pc:sldChg>
      <pc:sldChg chg="del">
        <pc:chgData name="Roberto Pacios" userId="cd577661-bdf7-46a0-aaee-eaa19232e82b" providerId="ADAL" clId="{5CF69540-D0B8-4AA4-B464-0CF474D359F6}" dt="2024-05-29T08:09:26.414" v="8" actId="2696"/>
        <pc:sldMkLst>
          <pc:docMk/>
          <pc:sldMk cId="2482859802" sldId="2114"/>
        </pc:sldMkLst>
      </pc:sldChg>
      <pc:sldChg chg="del">
        <pc:chgData name="Roberto Pacios" userId="cd577661-bdf7-46a0-aaee-eaa19232e82b" providerId="ADAL" clId="{5CF69540-D0B8-4AA4-B464-0CF474D359F6}" dt="2024-05-29T08:09:03.685" v="7" actId="2696"/>
        <pc:sldMkLst>
          <pc:docMk/>
          <pc:sldMk cId="2057610284" sldId="2119"/>
        </pc:sldMkLst>
      </pc:sldChg>
      <pc:sldChg chg="del">
        <pc:chgData name="Roberto Pacios" userId="cd577661-bdf7-46a0-aaee-eaa19232e82b" providerId="ADAL" clId="{5CF69540-D0B8-4AA4-B464-0CF474D359F6}" dt="2024-05-29T08:09:26.414" v="8" actId="2696"/>
        <pc:sldMkLst>
          <pc:docMk/>
          <pc:sldMk cId="252233273" sldId="2120"/>
        </pc:sldMkLst>
      </pc:sldChg>
      <pc:sldChg chg="del">
        <pc:chgData name="Roberto Pacios" userId="cd577661-bdf7-46a0-aaee-eaa19232e82b" providerId="ADAL" clId="{5CF69540-D0B8-4AA4-B464-0CF474D359F6}" dt="2024-05-29T08:09:26.414" v="8" actId="2696"/>
        <pc:sldMkLst>
          <pc:docMk/>
          <pc:sldMk cId="169709598" sldId="2123"/>
        </pc:sldMkLst>
      </pc:sldChg>
      <pc:sldChg chg="del ord">
        <pc:chgData name="Roberto Pacios" userId="cd577661-bdf7-46a0-aaee-eaa19232e82b" providerId="ADAL" clId="{5CF69540-D0B8-4AA4-B464-0CF474D359F6}" dt="2024-05-30T16:01:53.740" v="7523" actId="2696"/>
        <pc:sldMkLst>
          <pc:docMk/>
          <pc:sldMk cId="2575532280" sldId="2124"/>
        </pc:sldMkLst>
      </pc:sldChg>
      <pc:sldChg chg="del">
        <pc:chgData name="Roberto Pacios" userId="cd577661-bdf7-46a0-aaee-eaa19232e82b" providerId="ADAL" clId="{5CF69540-D0B8-4AA4-B464-0CF474D359F6}" dt="2024-05-29T08:09:26.414" v="8" actId="2696"/>
        <pc:sldMkLst>
          <pc:docMk/>
          <pc:sldMk cId="1705451266" sldId="2142"/>
        </pc:sldMkLst>
      </pc:sldChg>
      <pc:sldChg chg="modSp mod">
        <pc:chgData name="Roberto Pacios" userId="cd577661-bdf7-46a0-aaee-eaa19232e82b" providerId="ADAL" clId="{5CF69540-D0B8-4AA4-B464-0CF474D359F6}" dt="2024-06-04T10:50:38.755" v="7990" actId="20577"/>
        <pc:sldMkLst>
          <pc:docMk/>
          <pc:sldMk cId="626518106" sldId="2148"/>
        </pc:sldMkLst>
      </pc:sldChg>
      <pc:sldChg chg="del">
        <pc:chgData name="Roberto Pacios" userId="cd577661-bdf7-46a0-aaee-eaa19232e82b" providerId="ADAL" clId="{5CF69540-D0B8-4AA4-B464-0CF474D359F6}" dt="2024-05-29T08:09:36.626" v="9" actId="2696"/>
        <pc:sldMkLst>
          <pc:docMk/>
          <pc:sldMk cId="4233087845" sldId="2149"/>
        </pc:sldMkLst>
      </pc:sldChg>
      <pc:sldChg chg="del">
        <pc:chgData name="Roberto Pacios" userId="cd577661-bdf7-46a0-aaee-eaa19232e82b" providerId="ADAL" clId="{5CF69540-D0B8-4AA4-B464-0CF474D359F6}" dt="2024-05-29T08:09:26.414" v="8" actId="2696"/>
        <pc:sldMkLst>
          <pc:docMk/>
          <pc:sldMk cId="2526664930" sldId="2150"/>
        </pc:sldMkLst>
      </pc:sldChg>
      <pc:sldChg chg="del">
        <pc:chgData name="Roberto Pacios" userId="cd577661-bdf7-46a0-aaee-eaa19232e82b" providerId="ADAL" clId="{5CF69540-D0B8-4AA4-B464-0CF474D359F6}" dt="2024-05-29T08:09:26.414" v="8" actId="2696"/>
        <pc:sldMkLst>
          <pc:docMk/>
          <pc:sldMk cId="2259178415" sldId="2152"/>
        </pc:sldMkLst>
      </pc:sldChg>
      <pc:sldChg chg="del">
        <pc:chgData name="Roberto Pacios" userId="cd577661-bdf7-46a0-aaee-eaa19232e82b" providerId="ADAL" clId="{5CF69540-D0B8-4AA4-B464-0CF474D359F6}" dt="2024-05-29T08:09:26.414" v="8" actId="2696"/>
        <pc:sldMkLst>
          <pc:docMk/>
          <pc:sldMk cId="3888641497" sldId="2153"/>
        </pc:sldMkLst>
      </pc:sldChg>
      <pc:sldChg chg="del">
        <pc:chgData name="Roberto Pacios" userId="cd577661-bdf7-46a0-aaee-eaa19232e82b" providerId="ADAL" clId="{5CF69540-D0B8-4AA4-B464-0CF474D359F6}" dt="2024-05-29T08:09:26.414" v="8" actId="2696"/>
        <pc:sldMkLst>
          <pc:docMk/>
          <pc:sldMk cId="2560527352" sldId="2154"/>
        </pc:sldMkLst>
      </pc:sldChg>
      <pc:sldChg chg="del">
        <pc:chgData name="Roberto Pacios" userId="cd577661-bdf7-46a0-aaee-eaa19232e82b" providerId="ADAL" clId="{5CF69540-D0B8-4AA4-B464-0CF474D359F6}" dt="2024-05-29T08:09:03.685" v="7" actId="2696"/>
        <pc:sldMkLst>
          <pc:docMk/>
          <pc:sldMk cId="3601994969" sldId="2155"/>
        </pc:sldMkLst>
      </pc:sldChg>
      <pc:sldChg chg="del">
        <pc:chgData name="Roberto Pacios" userId="cd577661-bdf7-46a0-aaee-eaa19232e82b" providerId="ADAL" clId="{5CF69540-D0B8-4AA4-B464-0CF474D359F6}" dt="2024-05-29T08:09:36.626" v="9" actId="2696"/>
        <pc:sldMkLst>
          <pc:docMk/>
          <pc:sldMk cId="3166550445" sldId="2156"/>
        </pc:sldMkLst>
      </pc:sldChg>
      <pc:sldChg chg="del ord">
        <pc:chgData name="Roberto Pacios" userId="cd577661-bdf7-46a0-aaee-eaa19232e82b" providerId="ADAL" clId="{5CF69540-D0B8-4AA4-B464-0CF474D359F6}" dt="2024-05-30T16:01:53.740" v="7523" actId="2696"/>
        <pc:sldMkLst>
          <pc:docMk/>
          <pc:sldMk cId="3807377743" sldId="2175"/>
        </pc:sldMkLst>
      </pc:sldChg>
      <pc:sldChg chg="del">
        <pc:chgData name="Roberto Pacios" userId="cd577661-bdf7-46a0-aaee-eaa19232e82b" providerId="ADAL" clId="{5CF69540-D0B8-4AA4-B464-0CF474D359F6}" dt="2024-05-29T08:09:26.414" v="8" actId="2696"/>
        <pc:sldMkLst>
          <pc:docMk/>
          <pc:sldMk cId="1208925024" sldId="2177"/>
        </pc:sldMkLst>
      </pc:sldChg>
      <pc:sldChg chg="del">
        <pc:chgData name="Roberto Pacios" userId="cd577661-bdf7-46a0-aaee-eaa19232e82b" providerId="ADAL" clId="{5CF69540-D0B8-4AA4-B464-0CF474D359F6}" dt="2024-05-29T08:08:25.611" v="5" actId="2696"/>
        <pc:sldMkLst>
          <pc:docMk/>
          <pc:sldMk cId="3449813577" sldId="2207"/>
        </pc:sldMkLst>
      </pc:sldChg>
      <pc:sldChg chg="del">
        <pc:chgData name="Roberto Pacios" userId="cd577661-bdf7-46a0-aaee-eaa19232e82b" providerId="ADAL" clId="{5CF69540-D0B8-4AA4-B464-0CF474D359F6}" dt="2024-05-29T08:08:25.611" v="5" actId="2696"/>
        <pc:sldMkLst>
          <pc:docMk/>
          <pc:sldMk cId="660082076" sldId="2211"/>
        </pc:sldMkLst>
      </pc:sldChg>
      <pc:sldChg chg="del ord">
        <pc:chgData name="Roberto Pacios" userId="cd577661-bdf7-46a0-aaee-eaa19232e82b" providerId="ADAL" clId="{5CF69540-D0B8-4AA4-B464-0CF474D359F6}" dt="2024-05-30T16:01:53.740" v="7523" actId="2696"/>
        <pc:sldMkLst>
          <pc:docMk/>
          <pc:sldMk cId="1927375354" sldId="2212"/>
        </pc:sldMkLst>
      </pc:sldChg>
      <pc:sldChg chg="del ord">
        <pc:chgData name="Roberto Pacios" userId="cd577661-bdf7-46a0-aaee-eaa19232e82b" providerId="ADAL" clId="{5CF69540-D0B8-4AA4-B464-0CF474D359F6}" dt="2024-05-30T16:01:53.740" v="7523" actId="2696"/>
        <pc:sldMkLst>
          <pc:docMk/>
          <pc:sldMk cId="2230641239" sldId="2213"/>
        </pc:sldMkLst>
      </pc:sldChg>
      <pc:sldChg chg="addSp delSp modSp mod ord modAnim">
        <pc:chgData name="Roberto Pacios" userId="cd577661-bdf7-46a0-aaee-eaa19232e82b" providerId="ADAL" clId="{5CF69540-D0B8-4AA4-B464-0CF474D359F6}" dt="2024-05-30T16:02:51.066" v="7527"/>
        <pc:sldMkLst>
          <pc:docMk/>
          <pc:sldMk cId="2414430362" sldId="2214"/>
        </pc:sldMkLst>
      </pc:sldChg>
      <pc:sldChg chg="del ord">
        <pc:chgData name="Roberto Pacios" userId="cd577661-bdf7-46a0-aaee-eaa19232e82b" providerId="ADAL" clId="{5CF69540-D0B8-4AA4-B464-0CF474D359F6}" dt="2024-05-30T16:01:53.740" v="7523" actId="2696"/>
        <pc:sldMkLst>
          <pc:docMk/>
          <pc:sldMk cId="716844628" sldId="2215"/>
        </pc:sldMkLst>
      </pc:sldChg>
      <pc:sldChg chg="addSp delSp modSp mod ord">
        <pc:chgData name="Roberto Pacios" userId="cd577661-bdf7-46a0-aaee-eaa19232e82b" providerId="ADAL" clId="{5CF69540-D0B8-4AA4-B464-0CF474D359F6}" dt="2024-05-29T09:07:24.059" v="610" actId="20577"/>
        <pc:sldMkLst>
          <pc:docMk/>
          <pc:sldMk cId="2167947367" sldId="2216"/>
        </pc:sldMkLst>
      </pc:sldChg>
      <pc:sldChg chg="del">
        <pc:chgData name="Roberto Pacios" userId="cd577661-bdf7-46a0-aaee-eaa19232e82b" providerId="ADAL" clId="{5CF69540-D0B8-4AA4-B464-0CF474D359F6}" dt="2024-05-29T08:08:51.827" v="6" actId="2696"/>
        <pc:sldMkLst>
          <pc:docMk/>
          <pc:sldMk cId="3558707580" sldId="2217"/>
        </pc:sldMkLst>
      </pc:sldChg>
      <pc:sldChg chg="add ord">
        <pc:chgData name="Roberto Pacios" userId="cd577661-bdf7-46a0-aaee-eaa19232e82b" providerId="ADAL" clId="{5CF69540-D0B8-4AA4-B464-0CF474D359F6}" dt="2024-05-30T16:01:32.616" v="7522"/>
        <pc:sldMkLst>
          <pc:docMk/>
          <pc:sldMk cId="646148808" sldId="2218"/>
        </pc:sldMkLst>
      </pc:sldChg>
      <pc:sldChg chg="del ord">
        <pc:chgData name="Roberto Pacios" userId="cd577661-bdf7-46a0-aaee-eaa19232e82b" providerId="ADAL" clId="{5CF69540-D0B8-4AA4-B464-0CF474D359F6}" dt="2024-05-30T16:01:53.740" v="7523" actId="2696"/>
        <pc:sldMkLst>
          <pc:docMk/>
          <pc:sldMk cId="2270646441" sldId="2219"/>
        </pc:sldMkLst>
      </pc:sldChg>
      <pc:sldChg chg="del ord">
        <pc:chgData name="Roberto Pacios" userId="cd577661-bdf7-46a0-aaee-eaa19232e82b" providerId="ADAL" clId="{5CF69540-D0B8-4AA4-B464-0CF474D359F6}" dt="2024-05-30T16:01:53.740" v="7523" actId="2696"/>
        <pc:sldMkLst>
          <pc:docMk/>
          <pc:sldMk cId="1489837079" sldId="2220"/>
        </pc:sldMkLst>
      </pc:sldChg>
      <pc:sldChg chg="addSp delSp modSp del mod ord">
        <pc:chgData name="Roberto Pacios" userId="cd577661-bdf7-46a0-aaee-eaa19232e82b" providerId="ADAL" clId="{5CF69540-D0B8-4AA4-B464-0CF474D359F6}" dt="2024-05-30T16:01:53.740" v="7523" actId="2696"/>
        <pc:sldMkLst>
          <pc:docMk/>
          <pc:sldMk cId="4005961895" sldId="2222"/>
        </pc:sldMkLst>
      </pc:sldChg>
      <pc:sldChg chg="addSp delSp modSp add mod modAnim">
        <pc:chgData name="Roberto Pacios" userId="cd577661-bdf7-46a0-aaee-eaa19232e82b" providerId="ADAL" clId="{5CF69540-D0B8-4AA4-B464-0CF474D359F6}" dt="2024-05-30T16:03:09.223" v="7529"/>
        <pc:sldMkLst>
          <pc:docMk/>
          <pc:sldMk cId="68346307" sldId="2223"/>
        </pc:sldMkLst>
      </pc:sldChg>
      <pc:sldChg chg="del">
        <pc:chgData name="Roberto Pacios" userId="cd577661-bdf7-46a0-aaee-eaa19232e82b" providerId="ADAL" clId="{5CF69540-D0B8-4AA4-B464-0CF474D359F6}" dt="2024-05-29T08:09:03.685" v="7" actId="2696"/>
        <pc:sldMkLst>
          <pc:docMk/>
          <pc:sldMk cId="1672970222" sldId="2223"/>
        </pc:sldMkLst>
      </pc:sldChg>
      <pc:sldChg chg="del">
        <pc:chgData name="Roberto Pacios" userId="cd577661-bdf7-46a0-aaee-eaa19232e82b" providerId="ADAL" clId="{5CF69540-D0B8-4AA4-B464-0CF474D359F6}" dt="2024-05-29T08:09:26.414" v="8" actId="2696"/>
        <pc:sldMkLst>
          <pc:docMk/>
          <pc:sldMk cId="2490651244" sldId="2224"/>
        </pc:sldMkLst>
      </pc:sldChg>
      <pc:sldChg chg="addSp modSp add mod modAnim">
        <pc:chgData name="Roberto Pacios" userId="cd577661-bdf7-46a0-aaee-eaa19232e82b" providerId="ADAL" clId="{5CF69540-D0B8-4AA4-B464-0CF474D359F6}" dt="2024-05-30T16:03:21.383" v="7530"/>
        <pc:sldMkLst>
          <pc:docMk/>
          <pc:sldMk cId="4169836560" sldId="2224"/>
        </pc:sldMkLst>
      </pc:sldChg>
      <pc:sldChg chg="addSp modSp add del mod">
        <pc:chgData name="Roberto Pacios" userId="cd577661-bdf7-46a0-aaee-eaa19232e82b" providerId="ADAL" clId="{5CF69540-D0B8-4AA4-B464-0CF474D359F6}" dt="2024-05-30T16:01:01.919" v="7520" actId="2696"/>
        <pc:sldMkLst>
          <pc:docMk/>
          <pc:sldMk cId="387427886" sldId="2225"/>
        </pc:sldMkLst>
      </pc:sldChg>
      <pc:sldChg chg="del">
        <pc:chgData name="Roberto Pacios" userId="cd577661-bdf7-46a0-aaee-eaa19232e82b" providerId="ADAL" clId="{5CF69540-D0B8-4AA4-B464-0CF474D359F6}" dt="2024-05-29T08:09:26.414" v="8" actId="2696"/>
        <pc:sldMkLst>
          <pc:docMk/>
          <pc:sldMk cId="2485931465" sldId="2225"/>
        </pc:sldMkLst>
      </pc:sldChg>
      <pc:sldChg chg="del">
        <pc:chgData name="Roberto Pacios" userId="cd577661-bdf7-46a0-aaee-eaa19232e82b" providerId="ADAL" clId="{5CF69540-D0B8-4AA4-B464-0CF474D359F6}" dt="2024-05-29T08:09:26.414" v="8" actId="2696"/>
        <pc:sldMkLst>
          <pc:docMk/>
          <pc:sldMk cId="760202314" sldId="2226"/>
        </pc:sldMkLst>
      </pc:sldChg>
      <pc:sldChg chg="addSp modSp add mod ord modAnim">
        <pc:chgData name="Roberto Pacios" userId="cd577661-bdf7-46a0-aaee-eaa19232e82b" providerId="ADAL" clId="{5CF69540-D0B8-4AA4-B464-0CF474D359F6}" dt="2024-05-30T16:03:32.520" v="7531"/>
        <pc:sldMkLst>
          <pc:docMk/>
          <pc:sldMk cId="3201387561" sldId="2226"/>
        </pc:sldMkLst>
      </pc:sldChg>
      <pc:sldChg chg="addSp delSp modSp add mod">
        <pc:chgData name="Roberto Pacios" userId="cd577661-bdf7-46a0-aaee-eaa19232e82b" providerId="ADAL" clId="{5CF69540-D0B8-4AA4-B464-0CF474D359F6}" dt="2024-05-29T09:24:58.403" v="905" actId="255"/>
        <pc:sldMkLst>
          <pc:docMk/>
          <pc:sldMk cId="4290283113" sldId="2227"/>
        </pc:sldMkLst>
      </pc:sldChg>
      <pc:sldChg chg="addSp delSp modSp add mod delAnim modAnim">
        <pc:chgData name="Roberto Pacios" userId="cd577661-bdf7-46a0-aaee-eaa19232e82b" providerId="ADAL" clId="{5CF69540-D0B8-4AA4-B464-0CF474D359F6}" dt="2024-05-30T16:03:00.522" v="7528"/>
        <pc:sldMkLst>
          <pc:docMk/>
          <pc:sldMk cId="2201737503" sldId="2228"/>
        </pc:sldMkLst>
      </pc:sldChg>
      <pc:sldChg chg="addSp delSp modSp add mod ord modAnim">
        <pc:chgData name="Roberto Pacios" userId="cd577661-bdf7-46a0-aaee-eaa19232e82b" providerId="ADAL" clId="{5CF69540-D0B8-4AA4-B464-0CF474D359F6}" dt="2024-05-30T16:03:48.671" v="7533"/>
        <pc:sldMkLst>
          <pc:docMk/>
          <pc:sldMk cId="2028128375" sldId="2229"/>
        </pc:sldMkLst>
      </pc:sldChg>
      <pc:sldChg chg="addSp delSp modSp add mod ord modAnim">
        <pc:chgData name="Roberto Pacios" userId="cd577661-bdf7-46a0-aaee-eaa19232e82b" providerId="ADAL" clId="{5CF69540-D0B8-4AA4-B464-0CF474D359F6}" dt="2024-05-30T16:03:43.123" v="7532"/>
        <pc:sldMkLst>
          <pc:docMk/>
          <pc:sldMk cId="2543256210" sldId="2230"/>
        </pc:sldMkLst>
      </pc:sldChg>
      <pc:sldChg chg="addSp delSp modSp add mod ord modAnim">
        <pc:chgData name="Roberto Pacios" userId="cd577661-bdf7-46a0-aaee-eaa19232e82b" providerId="ADAL" clId="{5CF69540-D0B8-4AA4-B464-0CF474D359F6}" dt="2024-06-10T16:57:40.335" v="7998" actId="20577"/>
        <pc:sldMkLst>
          <pc:docMk/>
          <pc:sldMk cId="1043311099" sldId="2231"/>
        </pc:sldMkLst>
      </pc:sldChg>
      <pc:sldChg chg="addSp delSp modSp mod modAnim">
        <pc:chgData name="Roberto Pacios" userId="cd577661-bdf7-46a0-aaee-eaa19232e82b" providerId="ADAL" clId="{5CF69540-D0B8-4AA4-B464-0CF474D359F6}" dt="2024-05-30T16:03:57.172" v="7534"/>
        <pc:sldMkLst>
          <pc:docMk/>
          <pc:sldMk cId="2223704392" sldId="2232"/>
        </pc:sldMkLst>
      </pc:sldChg>
      <pc:sldChg chg="addSp delSp modSp add mod modAnim">
        <pc:chgData name="Roberto Pacios" userId="cd577661-bdf7-46a0-aaee-eaa19232e82b" providerId="ADAL" clId="{5CF69540-D0B8-4AA4-B464-0CF474D359F6}" dt="2024-05-30T16:04:11.310" v="7536"/>
        <pc:sldMkLst>
          <pc:docMk/>
          <pc:sldMk cId="1692756450" sldId="2233"/>
        </pc:sldMkLst>
      </pc:sldChg>
      <pc:sldChg chg="addSp delSp modSp add mod modAnim">
        <pc:chgData name="Roberto Pacios" userId="cd577661-bdf7-46a0-aaee-eaa19232e82b" providerId="ADAL" clId="{5CF69540-D0B8-4AA4-B464-0CF474D359F6}" dt="2024-05-30T16:04:29.471" v="7539"/>
        <pc:sldMkLst>
          <pc:docMk/>
          <pc:sldMk cId="3790915880" sldId="2234"/>
        </pc:sldMkLst>
      </pc:sldChg>
      <pc:sldChg chg="addSp delSp modSp add mod ord delAnim modAnim">
        <pc:chgData name="Roberto Pacios" userId="cd577661-bdf7-46a0-aaee-eaa19232e82b" providerId="ADAL" clId="{5CF69540-D0B8-4AA4-B464-0CF474D359F6}" dt="2024-05-30T16:04:16.743" v="7537"/>
        <pc:sldMkLst>
          <pc:docMk/>
          <pc:sldMk cId="1973991753" sldId="2235"/>
        </pc:sldMkLst>
      </pc:sldChg>
      <pc:sldChg chg="addSp delSp modSp add mod modAnim">
        <pc:chgData name="Roberto Pacios" userId="cd577661-bdf7-46a0-aaee-eaa19232e82b" providerId="ADAL" clId="{5CF69540-D0B8-4AA4-B464-0CF474D359F6}" dt="2024-06-04T11:23:29.816" v="7996" actId="166"/>
        <pc:sldMkLst>
          <pc:docMk/>
          <pc:sldMk cId="155755063" sldId="2236"/>
        </pc:sldMkLst>
      </pc:sldChg>
      <pc:sldChg chg="delSp modSp add mod modAnim">
        <pc:chgData name="Roberto Pacios" userId="cd577661-bdf7-46a0-aaee-eaa19232e82b" providerId="ADAL" clId="{5CF69540-D0B8-4AA4-B464-0CF474D359F6}" dt="2024-05-30T16:04:23.278" v="7538"/>
        <pc:sldMkLst>
          <pc:docMk/>
          <pc:sldMk cId="2406817955" sldId="2237"/>
        </pc:sldMkLst>
      </pc:sldChg>
      <pc:sldChg chg="addSp delSp modSp add mod modAnim">
        <pc:chgData name="Roberto Pacios" userId="cd577661-bdf7-46a0-aaee-eaa19232e82b" providerId="ADAL" clId="{5CF69540-D0B8-4AA4-B464-0CF474D359F6}" dt="2024-05-30T16:04:36.110" v="7540"/>
        <pc:sldMkLst>
          <pc:docMk/>
          <pc:sldMk cId="1044256854" sldId="2238"/>
        </pc:sldMkLst>
      </pc:sldChg>
      <pc:sldChg chg="add">
        <pc:chgData name="Roberto Pacios" userId="cd577661-bdf7-46a0-aaee-eaa19232e82b" providerId="ADAL" clId="{5CF69540-D0B8-4AA4-B464-0CF474D359F6}" dt="2024-05-30T11:56:42.382" v="6080"/>
        <pc:sldMkLst>
          <pc:docMk/>
          <pc:sldMk cId="1244077981" sldId="2254"/>
        </pc:sldMkLst>
      </pc:sldChg>
      <pc:sldChg chg="addSp delSp modSp mod">
        <pc:chgData name="Roberto Pacios" userId="cd577661-bdf7-46a0-aaee-eaa19232e82b" providerId="ADAL" clId="{5CF69540-D0B8-4AA4-B464-0CF474D359F6}" dt="2024-05-30T11:56:13.573" v="6079" actId="21"/>
        <pc:sldMkLst>
          <pc:docMk/>
          <pc:sldMk cId="3948090918" sldId="2285"/>
        </pc:sldMkLst>
      </pc:sldChg>
      <pc:sldChg chg="add">
        <pc:chgData name="Roberto Pacios" userId="cd577661-bdf7-46a0-aaee-eaa19232e82b" providerId="ADAL" clId="{5CF69540-D0B8-4AA4-B464-0CF474D359F6}" dt="2024-05-30T11:56:42.382" v="6080"/>
        <pc:sldMkLst>
          <pc:docMk/>
          <pc:sldMk cId="2189071644" sldId="2286"/>
        </pc:sldMkLst>
      </pc:sldChg>
      <pc:sldChg chg="addSp delSp modSp add mod modAnim">
        <pc:chgData name="Roberto Pacios" userId="cd577661-bdf7-46a0-aaee-eaa19232e82b" providerId="ADAL" clId="{5CF69540-D0B8-4AA4-B464-0CF474D359F6}" dt="2024-05-30T16:04:50.272" v="7542"/>
        <pc:sldMkLst>
          <pc:docMk/>
          <pc:sldMk cId="1758092273" sldId="2287"/>
        </pc:sldMkLst>
      </pc:sldChg>
      <pc:sldChg chg="addSp delSp modSp add mod delAnim modAnim">
        <pc:chgData name="Roberto Pacios" userId="cd577661-bdf7-46a0-aaee-eaa19232e82b" providerId="ADAL" clId="{5CF69540-D0B8-4AA4-B464-0CF474D359F6}" dt="2024-06-10T16:58:07.767" v="7999" actId="20577"/>
        <pc:sldMkLst>
          <pc:docMk/>
          <pc:sldMk cId="1756256395" sldId="2288"/>
        </pc:sldMkLst>
      </pc:sldChg>
    </pc:docChg>
  </pc:docChgLst>
  <pc:docChgLst>
    <pc:chgData name="Roberto Pacios" userId="cd577661-bdf7-46a0-aaee-eaa19232e82b" providerId="ADAL" clId="{3BB28332-66CF-4565-AAA0-7CCFB1265E33}"/>
    <pc:docChg chg="custSel modSld">
      <pc:chgData name="Roberto Pacios" userId="cd577661-bdf7-46a0-aaee-eaa19232e82b" providerId="ADAL" clId="{3BB28332-66CF-4565-AAA0-7CCFB1265E33}" dt="2025-03-10T11:46:02.327" v="25" actId="20577"/>
      <pc:docMkLst>
        <pc:docMk/>
      </pc:docMkLst>
      <pc:sldChg chg="addSp delSp modSp mod">
        <pc:chgData name="Roberto Pacios" userId="cd577661-bdf7-46a0-aaee-eaa19232e82b" providerId="ADAL" clId="{3BB28332-66CF-4565-AAA0-7CCFB1265E33}" dt="2025-03-10T11:46:02.327" v="25" actId="20577"/>
        <pc:sldMkLst>
          <pc:docMk/>
          <pc:sldMk cId="3878327344" sldId="2102"/>
        </pc:sldMkLst>
        <pc:spChg chg="mod">
          <ac:chgData name="Roberto Pacios" userId="cd577661-bdf7-46a0-aaee-eaa19232e82b" providerId="ADAL" clId="{3BB28332-66CF-4565-AAA0-7CCFB1265E33}" dt="2025-03-10T11:30:22.855" v="1" actId="255"/>
          <ac:spMkLst>
            <pc:docMk/>
            <pc:sldMk cId="3878327344" sldId="2102"/>
            <ac:spMk id="2" creationId="{41241E22-2870-4479-99B3-C15FE2C95789}"/>
          </ac:spMkLst>
        </pc:spChg>
        <pc:spChg chg="del mod">
          <ac:chgData name="Roberto Pacios" userId="cd577661-bdf7-46a0-aaee-eaa19232e82b" providerId="ADAL" clId="{3BB28332-66CF-4565-AAA0-7CCFB1265E33}" dt="2025-03-10T11:45:32.051" v="17" actId="21"/>
          <ac:spMkLst>
            <pc:docMk/>
            <pc:sldMk cId="3878327344" sldId="2102"/>
            <ac:spMk id="3" creationId="{DE5F7B75-81F6-48DE-97BD-ED43FC8AF213}"/>
          </ac:spMkLst>
        </pc:spChg>
        <pc:spChg chg="add del mod">
          <ac:chgData name="Roberto Pacios" userId="cd577661-bdf7-46a0-aaee-eaa19232e82b" providerId="ADAL" clId="{3BB28332-66CF-4565-AAA0-7CCFB1265E33}" dt="2025-03-10T11:45:36.275" v="18" actId="21"/>
          <ac:spMkLst>
            <pc:docMk/>
            <pc:sldMk cId="3878327344" sldId="2102"/>
            <ac:spMk id="7" creationId="{C96B34EC-2678-BB7F-85D0-5BACB633D87C}"/>
          </ac:spMkLst>
        </pc:spChg>
        <pc:spChg chg="add mod">
          <ac:chgData name="Roberto Pacios" userId="cd577661-bdf7-46a0-aaee-eaa19232e82b" providerId="ADAL" clId="{3BB28332-66CF-4565-AAA0-7CCFB1265E33}" dt="2025-03-10T11:46:02.327" v="25" actId="20577"/>
          <ac:spMkLst>
            <pc:docMk/>
            <pc:sldMk cId="3878327344" sldId="2102"/>
            <ac:spMk id="8" creationId="{901F5837-2FE3-162A-9012-3B439FC2A3B0}"/>
          </ac:spMkLst>
        </pc:spChg>
        <pc:picChg chg="mod">
          <ac:chgData name="Roberto Pacios" userId="cd577661-bdf7-46a0-aaee-eaa19232e82b" providerId="ADAL" clId="{3BB28332-66CF-4565-AAA0-7CCFB1265E33}" dt="2025-03-10T11:31:07.801" v="16" actId="14100"/>
          <ac:picMkLst>
            <pc:docMk/>
            <pc:sldMk cId="3878327344" sldId="2102"/>
            <ac:picMk id="6" creationId="{01F1A77F-2E9A-5D8D-98B3-A1D54FCCF387}"/>
          </ac:picMkLst>
        </pc:picChg>
        <pc:picChg chg="add mod">
          <ac:chgData name="Roberto Pacios" userId="cd577661-bdf7-46a0-aaee-eaa19232e82b" providerId="ADAL" clId="{3BB28332-66CF-4565-AAA0-7CCFB1265E33}" dt="2025-03-10T11:45:50.266" v="19"/>
          <ac:picMkLst>
            <pc:docMk/>
            <pc:sldMk cId="3878327344" sldId="2102"/>
            <ac:picMk id="9" creationId="{24924AB5-A41E-BD67-06E6-8CC6B3E645E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F539BE6-F1B2-406A-BFC4-6E8388F46944}" type="datetimeFigureOut">
              <a:rPr lang="es-ES" smtClean="0"/>
              <a:pPr/>
              <a:t>10/03/2025</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D916C45-9A60-433C-8301-F7F4C1DCBCA6}" type="slidenum">
              <a:rPr lang="es-ES" smtClean="0"/>
              <a:pPr/>
              <a:t>‹#›</a:t>
            </a:fld>
            <a:endParaRPr lang="es-ES"/>
          </a:p>
        </p:txBody>
      </p:sp>
    </p:spTree>
    <p:extLst>
      <p:ext uri="{BB962C8B-B14F-4D97-AF65-F5344CB8AC3E}">
        <p14:creationId xmlns:p14="http://schemas.microsoft.com/office/powerpoint/2010/main" val="2592267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665B95-0A18-4B6C-9CC9-CFAD331CD430}" type="datetimeFigureOut">
              <a:rPr lang="es-ES" smtClean="0"/>
              <a:pPr/>
              <a:t>10/03/2025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910197-4C72-4393-AA8E-37BB8CBE8C50}" type="slidenum">
              <a:rPr lang="es-ES" smtClean="0"/>
              <a:pPr/>
              <a:t>‹#›</a:t>
            </a:fld>
            <a:endParaRPr lang="es-ES"/>
          </a:p>
        </p:txBody>
      </p:sp>
    </p:spTree>
    <p:extLst>
      <p:ext uri="{BB962C8B-B14F-4D97-AF65-F5344CB8AC3E}">
        <p14:creationId xmlns:p14="http://schemas.microsoft.com/office/powerpoint/2010/main" val="511795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 poco </a:t>
            </a:r>
            <a:r>
              <a:rPr lang="en-US" dirty="0" err="1"/>
              <a:t>anárquico</a:t>
            </a:r>
            <a:r>
              <a:rPr lang="en-US" dirty="0"/>
              <a:t>, </a:t>
            </a:r>
            <a:r>
              <a:rPr lang="en-US" dirty="0" err="1"/>
              <a:t>porque</a:t>
            </a:r>
            <a:r>
              <a:rPr lang="en-US" dirty="0"/>
              <a:t> para </a:t>
            </a:r>
            <a:r>
              <a:rPr lang="en-US" dirty="0" err="1"/>
              <a:t>entender</a:t>
            </a:r>
            <a:r>
              <a:rPr lang="en-US" dirty="0"/>
              <a:t> lo que </a:t>
            </a:r>
            <a:r>
              <a:rPr lang="en-US" dirty="0" err="1"/>
              <a:t>hace</a:t>
            </a:r>
            <a:r>
              <a:rPr lang="en-US" dirty="0"/>
              <a:t> el CIC hay que </a:t>
            </a:r>
            <a:r>
              <a:rPr lang="en-US" dirty="0" err="1"/>
              <a:t>entender</a:t>
            </a:r>
            <a:r>
              <a:rPr lang="en-US" dirty="0"/>
              <a:t> el </a:t>
            </a:r>
            <a:r>
              <a:rPr lang="en-US" dirty="0" err="1"/>
              <a:t>estado</a:t>
            </a:r>
            <a:r>
              <a:rPr lang="en-US" dirty="0"/>
              <a:t> actual de la </a:t>
            </a:r>
            <a:r>
              <a:rPr lang="en-US" dirty="0" err="1"/>
              <a:t>tecnología</a:t>
            </a:r>
            <a:r>
              <a:rPr lang="en-US" dirty="0"/>
              <a:t> de las </a:t>
            </a:r>
            <a:r>
              <a:rPr lang="en-US" dirty="0" err="1"/>
              <a:t>baterías</a:t>
            </a:r>
            <a:r>
              <a:rPr lang="en-US" dirty="0"/>
              <a:t> y las </a:t>
            </a:r>
            <a:r>
              <a:rPr lang="en-US" dirty="0" err="1"/>
              <a:t>tendencias</a:t>
            </a:r>
            <a:r>
              <a:rPr lang="en-US" dirty="0"/>
              <a:t> </a:t>
            </a:r>
            <a:r>
              <a:rPr lang="en-US" dirty="0" err="1"/>
              <a:t>futuras</a:t>
            </a:r>
            <a:r>
              <a:rPr lang="en-US" dirty="0"/>
              <a:t>, </a:t>
            </a:r>
            <a:r>
              <a:rPr lang="en-US" dirty="0" err="1"/>
              <a:t>así</a:t>
            </a:r>
            <a:r>
              <a:rPr lang="en-US" dirty="0"/>
              <a:t> que </a:t>
            </a:r>
            <a:r>
              <a:rPr lang="en-US" dirty="0" err="1"/>
              <a:t>iré</a:t>
            </a:r>
            <a:r>
              <a:rPr lang="en-US" dirty="0"/>
              <a:t> </a:t>
            </a:r>
            <a:r>
              <a:rPr lang="en-US" dirty="0" err="1"/>
              <a:t>saltando</a:t>
            </a:r>
            <a:r>
              <a:rPr lang="en-US" dirty="0"/>
              <a:t> de una a </a:t>
            </a:r>
            <a:r>
              <a:rPr lang="en-US" dirty="0" err="1"/>
              <a:t>otra</a:t>
            </a:r>
            <a:r>
              <a:rPr lang="en-US" dirty="0"/>
              <a:t>…</a:t>
            </a:r>
            <a:endParaRPr lang="es-ES" dirty="0"/>
          </a:p>
        </p:txBody>
      </p:sp>
      <p:sp>
        <p:nvSpPr>
          <p:cNvPr id="4" name="Slide Number Placeholder 3"/>
          <p:cNvSpPr>
            <a:spLocks noGrp="1"/>
          </p:cNvSpPr>
          <p:nvPr>
            <p:ph type="sldNum" sz="quarter" idx="5"/>
          </p:nvPr>
        </p:nvSpPr>
        <p:spPr/>
        <p:txBody>
          <a:bodyPr/>
          <a:lstStyle/>
          <a:p>
            <a:fld id="{C0910197-4C72-4393-AA8E-37BB8CBE8C50}" type="slidenum">
              <a:rPr lang="es-ES" smtClean="0"/>
              <a:pPr/>
              <a:t>2</a:t>
            </a:fld>
            <a:endParaRPr lang="es-ES" dirty="0"/>
          </a:p>
        </p:txBody>
      </p:sp>
    </p:spTree>
    <p:extLst>
      <p:ext uri="{BB962C8B-B14F-4D97-AF65-F5344CB8AC3E}">
        <p14:creationId xmlns:p14="http://schemas.microsoft.com/office/powerpoint/2010/main" val="4006632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Marcador de imagen de diapositiva 1">
            <a:extLst>
              <a:ext uri="{FF2B5EF4-FFF2-40B4-BE49-F238E27FC236}">
                <a16:creationId xmlns:a16="http://schemas.microsoft.com/office/drawing/2014/main" id="{310082EA-CCEA-4600-AF0F-6F77B0D054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Marcador de notas 2">
            <a:extLst>
              <a:ext uri="{FF2B5EF4-FFF2-40B4-BE49-F238E27FC236}">
                <a16:creationId xmlns:a16="http://schemas.microsoft.com/office/drawing/2014/main" id="{02A6C6E4-938B-483B-A82F-F53D9DF20F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ES" dirty="0" err="1"/>
              <a:t>Reacciones</a:t>
            </a:r>
            <a:r>
              <a:rPr lang="en-US" altLang="es-ES" dirty="0"/>
              <a:t> </a:t>
            </a:r>
            <a:r>
              <a:rPr lang="en-US" altLang="es-ES" dirty="0" err="1"/>
              <a:t>electroquímcas</a:t>
            </a:r>
            <a:r>
              <a:rPr lang="en-US" altLang="es-ES" dirty="0"/>
              <a:t> que </a:t>
            </a:r>
            <a:r>
              <a:rPr lang="en-US" altLang="es-ES" dirty="0" err="1"/>
              <a:t>liberan</a:t>
            </a:r>
            <a:r>
              <a:rPr lang="en-US" altLang="es-ES" dirty="0"/>
              <a:t> </a:t>
            </a:r>
            <a:r>
              <a:rPr lang="en-US" altLang="es-ES" dirty="0" err="1"/>
              <a:t>iones</a:t>
            </a:r>
            <a:r>
              <a:rPr lang="en-US" altLang="es-ES" dirty="0"/>
              <a:t> de li…</a:t>
            </a:r>
          </a:p>
          <a:p>
            <a:r>
              <a:rPr lang="en-US" altLang="es-ES" dirty="0"/>
              <a:t>Intercalation de </a:t>
            </a:r>
            <a:r>
              <a:rPr lang="en-US" altLang="es-ES" dirty="0" err="1"/>
              <a:t>iones</a:t>
            </a:r>
            <a:r>
              <a:rPr lang="en-US" altLang="es-ES" dirty="0"/>
              <a:t> </a:t>
            </a:r>
            <a:r>
              <a:rPr lang="en-US" altLang="es-ES" dirty="0" err="1"/>
              <a:t>en</a:t>
            </a:r>
            <a:r>
              <a:rPr lang="en-US" altLang="es-ES" dirty="0"/>
              <a:t> las </a:t>
            </a:r>
            <a:r>
              <a:rPr lang="en-US" altLang="es-ES" dirty="0" err="1"/>
              <a:t>capas</a:t>
            </a:r>
            <a:r>
              <a:rPr lang="en-US" altLang="es-ES" dirty="0"/>
              <a:t> de graffito; </a:t>
            </a:r>
            <a:r>
              <a:rPr lang="en-US" altLang="es-ES" dirty="0" err="1"/>
              <a:t>procesos</a:t>
            </a:r>
            <a:r>
              <a:rPr lang="en-US" altLang="es-ES" dirty="0"/>
              <a:t> con </a:t>
            </a:r>
            <a:r>
              <a:rPr lang="en-US" altLang="es-ES" dirty="0" err="1"/>
              <a:t>dinámicas</a:t>
            </a:r>
            <a:r>
              <a:rPr lang="en-US" altLang="es-ES" dirty="0"/>
              <a:t> </a:t>
            </a:r>
            <a:r>
              <a:rPr lang="en-US" altLang="es-ES" dirty="0" err="1"/>
              <a:t>lentas</a:t>
            </a:r>
            <a:r>
              <a:rPr lang="en-US" altLang="es-ES" dirty="0"/>
              <a:t>. La </a:t>
            </a:r>
            <a:r>
              <a:rPr lang="en-US" altLang="es-ES" dirty="0" err="1"/>
              <a:t>evolución</a:t>
            </a:r>
            <a:r>
              <a:rPr lang="en-US" altLang="es-ES" dirty="0"/>
              <a:t> de los </a:t>
            </a:r>
            <a:r>
              <a:rPr lang="en-US" altLang="es-ES" dirty="0" err="1"/>
              <a:t>materiales</a:t>
            </a:r>
            <a:r>
              <a:rPr lang="en-US" altLang="es-ES" dirty="0"/>
              <a:t> para </a:t>
            </a:r>
            <a:r>
              <a:rPr lang="en-US" altLang="es-ES" dirty="0" err="1"/>
              <a:t>electrodos</a:t>
            </a:r>
            <a:r>
              <a:rPr lang="en-US" altLang="es-ES" dirty="0"/>
              <a:t> (</a:t>
            </a:r>
            <a:r>
              <a:rPr lang="en-US" altLang="es-ES" dirty="0" err="1"/>
              <a:t>cátodos</a:t>
            </a:r>
            <a:r>
              <a:rPr lang="en-US" altLang="es-ES" dirty="0"/>
              <a:t> y </a:t>
            </a:r>
            <a:r>
              <a:rPr lang="en-US" altLang="es-ES" dirty="0" err="1"/>
              <a:t>ánodos</a:t>
            </a:r>
            <a:r>
              <a:rPr lang="en-US" altLang="es-ES" dirty="0"/>
              <a:t> es clave para </a:t>
            </a:r>
            <a:r>
              <a:rPr lang="en-US" altLang="es-ES" dirty="0" err="1"/>
              <a:t>mejorar</a:t>
            </a:r>
            <a:r>
              <a:rPr lang="en-US" altLang="es-ES" dirty="0"/>
              <a:t> </a:t>
            </a:r>
            <a:r>
              <a:rPr lang="en-US" altLang="es-ES" dirty="0" err="1"/>
              <a:t>en</a:t>
            </a:r>
            <a:r>
              <a:rPr lang="en-US" altLang="es-ES" dirty="0"/>
              <a:t> </a:t>
            </a:r>
            <a:r>
              <a:rPr lang="en-US" altLang="es-ES" dirty="0" err="1"/>
              <a:t>energía</a:t>
            </a:r>
            <a:r>
              <a:rPr lang="en-US" altLang="es-ES" dirty="0"/>
              <a:t>, </a:t>
            </a:r>
            <a:r>
              <a:rPr lang="en-US" altLang="es-ES" dirty="0" err="1"/>
              <a:t>potencia</a:t>
            </a:r>
            <a:r>
              <a:rPr lang="en-US" altLang="es-ES" dirty="0"/>
              <a:t>, y </a:t>
            </a:r>
            <a:r>
              <a:rPr lang="en-US" altLang="es-ES" dirty="0" err="1"/>
              <a:t>ciclado</a:t>
            </a:r>
            <a:r>
              <a:rPr lang="en-US" altLang="es-ES" dirty="0"/>
              <a:t> y </a:t>
            </a:r>
            <a:r>
              <a:rPr lang="en-US" altLang="es-ES" dirty="0" err="1"/>
              <a:t>demás</a:t>
            </a:r>
            <a:endParaRPr lang="en-US" altLang="es-ES" dirty="0"/>
          </a:p>
        </p:txBody>
      </p:sp>
      <p:sp>
        <p:nvSpPr>
          <p:cNvPr id="56324" name="Marcador de número de diapositiva 3">
            <a:extLst>
              <a:ext uri="{FF2B5EF4-FFF2-40B4-BE49-F238E27FC236}">
                <a16:creationId xmlns:a16="http://schemas.microsoft.com/office/drawing/2014/main" id="{AEC0A060-2FB8-4ED5-B93D-601F861675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Frutiger 65 Bold"/>
              </a:defRPr>
            </a:lvl1pPr>
            <a:lvl2pPr marL="785372" indent="-302066">
              <a:defRPr sz="2500">
                <a:solidFill>
                  <a:schemeClr val="tx1"/>
                </a:solidFill>
                <a:latin typeface="Frutiger 65 Bold"/>
              </a:defRPr>
            </a:lvl2pPr>
            <a:lvl3pPr marL="1208265" indent="-241653">
              <a:defRPr sz="2500">
                <a:solidFill>
                  <a:schemeClr val="tx1"/>
                </a:solidFill>
                <a:latin typeface="Frutiger 65 Bold"/>
              </a:defRPr>
            </a:lvl3pPr>
            <a:lvl4pPr marL="1691571" indent="-241653">
              <a:defRPr sz="2500">
                <a:solidFill>
                  <a:schemeClr val="tx1"/>
                </a:solidFill>
                <a:latin typeface="Frutiger 65 Bold"/>
              </a:defRPr>
            </a:lvl4pPr>
            <a:lvl5pPr marL="2174878" indent="-241653">
              <a:defRPr sz="2500">
                <a:solidFill>
                  <a:schemeClr val="tx1"/>
                </a:solidFill>
                <a:latin typeface="Frutiger 65 Bold"/>
              </a:defRPr>
            </a:lvl5pPr>
            <a:lvl6pPr marL="2658184" indent="-241653" eaLnBrk="0" fontAlgn="base" hangingPunct="0">
              <a:spcBef>
                <a:spcPct val="0"/>
              </a:spcBef>
              <a:spcAft>
                <a:spcPct val="0"/>
              </a:spcAft>
              <a:defRPr sz="2500">
                <a:solidFill>
                  <a:schemeClr val="tx1"/>
                </a:solidFill>
                <a:latin typeface="Frutiger 65 Bold"/>
              </a:defRPr>
            </a:lvl6pPr>
            <a:lvl7pPr marL="3141490" indent="-241653" eaLnBrk="0" fontAlgn="base" hangingPunct="0">
              <a:spcBef>
                <a:spcPct val="0"/>
              </a:spcBef>
              <a:spcAft>
                <a:spcPct val="0"/>
              </a:spcAft>
              <a:defRPr sz="2500">
                <a:solidFill>
                  <a:schemeClr val="tx1"/>
                </a:solidFill>
                <a:latin typeface="Frutiger 65 Bold"/>
              </a:defRPr>
            </a:lvl7pPr>
            <a:lvl8pPr marL="3624796" indent="-241653" eaLnBrk="0" fontAlgn="base" hangingPunct="0">
              <a:spcBef>
                <a:spcPct val="0"/>
              </a:spcBef>
              <a:spcAft>
                <a:spcPct val="0"/>
              </a:spcAft>
              <a:defRPr sz="2500">
                <a:solidFill>
                  <a:schemeClr val="tx1"/>
                </a:solidFill>
                <a:latin typeface="Frutiger 65 Bold"/>
              </a:defRPr>
            </a:lvl8pPr>
            <a:lvl9pPr marL="4108102" indent="-241653" eaLnBrk="0" fontAlgn="base" hangingPunct="0">
              <a:spcBef>
                <a:spcPct val="0"/>
              </a:spcBef>
              <a:spcAft>
                <a:spcPct val="0"/>
              </a:spcAft>
              <a:defRPr sz="2500">
                <a:solidFill>
                  <a:schemeClr val="tx1"/>
                </a:solidFill>
                <a:latin typeface="Frutiger 65 Bold"/>
              </a:defRPr>
            </a:lvl9pPr>
          </a:lstStyle>
          <a:p>
            <a:fld id="{B7CB7124-0C5A-4053-9FE2-94CD8F454E21}" type="slidenum">
              <a:rPr lang="en-US" altLang="es-ES" sz="1300"/>
              <a:pPr/>
              <a:t>11</a:t>
            </a:fld>
            <a:endParaRPr lang="en-US" altLang="es-ES" sz="1300" dirty="0"/>
          </a:p>
        </p:txBody>
      </p:sp>
    </p:spTree>
    <p:extLst>
      <p:ext uri="{BB962C8B-B14F-4D97-AF65-F5344CB8AC3E}">
        <p14:creationId xmlns:p14="http://schemas.microsoft.com/office/powerpoint/2010/main" val="491832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Marcador de imagen de diapositiva 1">
            <a:extLst>
              <a:ext uri="{FF2B5EF4-FFF2-40B4-BE49-F238E27FC236}">
                <a16:creationId xmlns:a16="http://schemas.microsoft.com/office/drawing/2014/main" id="{310082EA-CCEA-4600-AF0F-6F77B0D054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Marcador de notas 2">
            <a:extLst>
              <a:ext uri="{FF2B5EF4-FFF2-40B4-BE49-F238E27FC236}">
                <a16:creationId xmlns:a16="http://schemas.microsoft.com/office/drawing/2014/main" id="{02A6C6E4-938B-483B-A82F-F53D9DF20F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ES" dirty="0" err="1"/>
              <a:t>Reacciones</a:t>
            </a:r>
            <a:r>
              <a:rPr lang="en-US" altLang="es-ES" dirty="0"/>
              <a:t> </a:t>
            </a:r>
            <a:r>
              <a:rPr lang="en-US" altLang="es-ES" dirty="0" err="1"/>
              <a:t>electroquímcas</a:t>
            </a:r>
            <a:r>
              <a:rPr lang="en-US" altLang="es-ES" dirty="0"/>
              <a:t> que </a:t>
            </a:r>
            <a:r>
              <a:rPr lang="en-US" altLang="es-ES" dirty="0" err="1"/>
              <a:t>liberan</a:t>
            </a:r>
            <a:r>
              <a:rPr lang="en-US" altLang="es-ES" dirty="0"/>
              <a:t> </a:t>
            </a:r>
            <a:r>
              <a:rPr lang="en-US" altLang="es-ES" dirty="0" err="1"/>
              <a:t>iones</a:t>
            </a:r>
            <a:r>
              <a:rPr lang="en-US" altLang="es-ES" dirty="0"/>
              <a:t> de li…</a:t>
            </a:r>
          </a:p>
          <a:p>
            <a:r>
              <a:rPr lang="en-US" altLang="es-ES" dirty="0"/>
              <a:t>Intercalation de </a:t>
            </a:r>
            <a:r>
              <a:rPr lang="en-US" altLang="es-ES" dirty="0" err="1"/>
              <a:t>iones</a:t>
            </a:r>
            <a:r>
              <a:rPr lang="en-US" altLang="es-ES" dirty="0"/>
              <a:t> </a:t>
            </a:r>
            <a:r>
              <a:rPr lang="en-US" altLang="es-ES" dirty="0" err="1"/>
              <a:t>en</a:t>
            </a:r>
            <a:r>
              <a:rPr lang="en-US" altLang="es-ES" dirty="0"/>
              <a:t> las </a:t>
            </a:r>
            <a:r>
              <a:rPr lang="en-US" altLang="es-ES" dirty="0" err="1"/>
              <a:t>capas</a:t>
            </a:r>
            <a:r>
              <a:rPr lang="en-US" altLang="es-ES" dirty="0"/>
              <a:t> de graffito; </a:t>
            </a:r>
            <a:r>
              <a:rPr lang="en-US" altLang="es-ES" dirty="0" err="1"/>
              <a:t>procesos</a:t>
            </a:r>
            <a:r>
              <a:rPr lang="en-US" altLang="es-ES" dirty="0"/>
              <a:t> con </a:t>
            </a:r>
            <a:r>
              <a:rPr lang="en-US" altLang="es-ES" dirty="0" err="1"/>
              <a:t>dinámicas</a:t>
            </a:r>
            <a:r>
              <a:rPr lang="en-US" altLang="es-ES" dirty="0"/>
              <a:t> </a:t>
            </a:r>
            <a:r>
              <a:rPr lang="en-US" altLang="es-ES" dirty="0" err="1"/>
              <a:t>lentas</a:t>
            </a:r>
            <a:r>
              <a:rPr lang="en-US" altLang="es-ES" dirty="0"/>
              <a:t>. La </a:t>
            </a:r>
            <a:r>
              <a:rPr lang="en-US" altLang="es-ES" dirty="0" err="1"/>
              <a:t>evolución</a:t>
            </a:r>
            <a:r>
              <a:rPr lang="en-US" altLang="es-ES" dirty="0"/>
              <a:t> de los </a:t>
            </a:r>
            <a:r>
              <a:rPr lang="en-US" altLang="es-ES" dirty="0" err="1"/>
              <a:t>materiales</a:t>
            </a:r>
            <a:r>
              <a:rPr lang="en-US" altLang="es-ES" dirty="0"/>
              <a:t> para </a:t>
            </a:r>
            <a:r>
              <a:rPr lang="en-US" altLang="es-ES" dirty="0" err="1"/>
              <a:t>electrodos</a:t>
            </a:r>
            <a:r>
              <a:rPr lang="en-US" altLang="es-ES" dirty="0"/>
              <a:t> (</a:t>
            </a:r>
            <a:r>
              <a:rPr lang="en-US" altLang="es-ES" dirty="0" err="1"/>
              <a:t>cátodos</a:t>
            </a:r>
            <a:r>
              <a:rPr lang="en-US" altLang="es-ES" dirty="0"/>
              <a:t> y </a:t>
            </a:r>
            <a:r>
              <a:rPr lang="en-US" altLang="es-ES" dirty="0" err="1"/>
              <a:t>ánodos</a:t>
            </a:r>
            <a:r>
              <a:rPr lang="en-US" altLang="es-ES" dirty="0"/>
              <a:t> es clave para </a:t>
            </a:r>
            <a:r>
              <a:rPr lang="en-US" altLang="es-ES" dirty="0" err="1"/>
              <a:t>mejorar</a:t>
            </a:r>
            <a:r>
              <a:rPr lang="en-US" altLang="es-ES" dirty="0"/>
              <a:t> </a:t>
            </a:r>
            <a:r>
              <a:rPr lang="en-US" altLang="es-ES" dirty="0" err="1"/>
              <a:t>en</a:t>
            </a:r>
            <a:r>
              <a:rPr lang="en-US" altLang="es-ES" dirty="0"/>
              <a:t> </a:t>
            </a:r>
            <a:r>
              <a:rPr lang="en-US" altLang="es-ES" dirty="0" err="1"/>
              <a:t>energía</a:t>
            </a:r>
            <a:r>
              <a:rPr lang="en-US" altLang="es-ES" dirty="0"/>
              <a:t>, </a:t>
            </a:r>
            <a:r>
              <a:rPr lang="en-US" altLang="es-ES" dirty="0" err="1"/>
              <a:t>potencia</a:t>
            </a:r>
            <a:r>
              <a:rPr lang="en-US" altLang="es-ES" dirty="0"/>
              <a:t>, y </a:t>
            </a:r>
            <a:r>
              <a:rPr lang="en-US" altLang="es-ES" dirty="0" err="1"/>
              <a:t>ciclado</a:t>
            </a:r>
            <a:r>
              <a:rPr lang="en-US" altLang="es-ES" dirty="0"/>
              <a:t> y </a:t>
            </a:r>
            <a:r>
              <a:rPr lang="en-US" altLang="es-ES" dirty="0" err="1"/>
              <a:t>demás</a:t>
            </a:r>
            <a:endParaRPr lang="en-US" altLang="es-ES" dirty="0"/>
          </a:p>
        </p:txBody>
      </p:sp>
      <p:sp>
        <p:nvSpPr>
          <p:cNvPr id="56324" name="Marcador de número de diapositiva 3">
            <a:extLst>
              <a:ext uri="{FF2B5EF4-FFF2-40B4-BE49-F238E27FC236}">
                <a16:creationId xmlns:a16="http://schemas.microsoft.com/office/drawing/2014/main" id="{AEC0A060-2FB8-4ED5-B93D-601F861675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Frutiger 65 Bold"/>
              </a:defRPr>
            </a:lvl1pPr>
            <a:lvl2pPr marL="785372" indent="-302066">
              <a:defRPr sz="2500">
                <a:solidFill>
                  <a:schemeClr val="tx1"/>
                </a:solidFill>
                <a:latin typeface="Frutiger 65 Bold"/>
              </a:defRPr>
            </a:lvl2pPr>
            <a:lvl3pPr marL="1208265" indent="-241653">
              <a:defRPr sz="2500">
                <a:solidFill>
                  <a:schemeClr val="tx1"/>
                </a:solidFill>
                <a:latin typeface="Frutiger 65 Bold"/>
              </a:defRPr>
            </a:lvl3pPr>
            <a:lvl4pPr marL="1691571" indent="-241653">
              <a:defRPr sz="2500">
                <a:solidFill>
                  <a:schemeClr val="tx1"/>
                </a:solidFill>
                <a:latin typeface="Frutiger 65 Bold"/>
              </a:defRPr>
            </a:lvl4pPr>
            <a:lvl5pPr marL="2174878" indent="-241653">
              <a:defRPr sz="2500">
                <a:solidFill>
                  <a:schemeClr val="tx1"/>
                </a:solidFill>
                <a:latin typeface="Frutiger 65 Bold"/>
              </a:defRPr>
            </a:lvl5pPr>
            <a:lvl6pPr marL="2658184" indent="-241653" eaLnBrk="0" fontAlgn="base" hangingPunct="0">
              <a:spcBef>
                <a:spcPct val="0"/>
              </a:spcBef>
              <a:spcAft>
                <a:spcPct val="0"/>
              </a:spcAft>
              <a:defRPr sz="2500">
                <a:solidFill>
                  <a:schemeClr val="tx1"/>
                </a:solidFill>
                <a:latin typeface="Frutiger 65 Bold"/>
              </a:defRPr>
            </a:lvl6pPr>
            <a:lvl7pPr marL="3141490" indent="-241653" eaLnBrk="0" fontAlgn="base" hangingPunct="0">
              <a:spcBef>
                <a:spcPct val="0"/>
              </a:spcBef>
              <a:spcAft>
                <a:spcPct val="0"/>
              </a:spcAft>
              <a:defRPr sz="2500">
                <a:solidFill>
                  <a:schemeClr val="tx1"/>
                </a:solidFill>
                <a:latin typeface="Frutiger 65 Bold"/>
              </a:defRPr>
            </a:lvl7pPr>
            <a:lvl8pPr marL="3624796" indent="-241653" eaLnBrk="0" fontAlgn="base" hangingPunct="0">
              <a:spcBef>
                <a:spcPct val="0"/>
              </a:spcBef>
              <a:spcAft>
                <a:spcPct val="0"/>
              </a:spcAft>
              <a:defRPr sz="2500">
                <a:solidFill>
                  <a:schemeClr val="tx1"/>
                </a:solidFill>
                <a:latin typeface="Frutiger 65 Bold"/>
              </a:defRPr>
            </a:lvl8pPr>
            <a:lvl9pPr marL="4108102" indent="-241653" eaLnBrk="0" fontAlgn="base" hangingPunct="0">
              <a:spcBef>
                <a:spcPct val="0"/>
              </a:spcBef>
              <a:spcAft>
                <a:spcPct val="0"/>
              </a:spcAft>
              <a:defRPr sz="2500">
                <a:solidFill>
                  <a:schemeClr val="tx1"/>
                </a:solidFill>
                <a:latin typeface="Frutiger 65 Bold"/>
              </a:defRPr>
            </a:lvl9pPr>
          </a:lstStyle>
          <a:p>
            <a:fld id="{B7CB7124-0C5A-4053-9FE2-94CD8F454E21}" type="slidenum">
              <a:rPr lang="en-US" altLang="es-ES" sz="1300"/>
              <a:pPr/>
              <a:t>12</a:t>
            </a:fld>
            <a:endParaRPr lang="en-US" altLang="es-ES" sz="1300" dirty="0"/>
          </a:p>
        </p:txBody>
      </p:sp>
    </p:spTree>
    <p:extLst>
      <p:ext uri="{BB962C8B-B14F-4D97-AF65-F5344CB8AC3E}">
        <p14:creationId xmlns:p14="http://schemas.microsoft.com/office/powerpoint/2010/main" val="724487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Marcador de imagen de diapositiva 1">
            <a:extLst>
              <a:ext uri="{FF2B5EF4-FFF2-40B4-BE49-F238E27FC236}">
                <a16:creationId xmlns:a16="http://schemas.microsoft.com/office/drawing/2014/main" id="{310082EA-CCEA-4600-AF0F-6F77B0D054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Marcador de notas 2">
            <a:extLst>
              <a:ext uri="{FF2B5EF4-FFF2-40B4-BE49-F238E27FC236}">
                <a16:creationId xmlns:a16="http://schemas.microsoft.com/office/drawing/2014/main" id="{02A6C6E4-938B-483B-A82F-F53D9DF20F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ES" dirty="0" err="1"/>
              <a:t>Reacciones</a:t>
            </a:r>
            <a:r>
              <a:rPr lang="en-US" altLang="es-ES" dirty="0"/>
              <a:t> </a:t>
            </a:r>
            <a:r>
              <a:rPr lang="en-US" altLang="es-ES" dirty="0" err="1"/>
              <a:t>electroquímcas</a:t>
            </a:r>
            <a:r>
              <a:rPr lang="en-US" altLang="es-ES" dirty="0"/>
              <a:t> que </a:t>
            </a:r>
            <a:r>
              <a:rPr lang="en-US" altLang="es-ES" dirty="0" err="1"/>
              <a:t>liberan</a:t>
            </a:r>
            <a:r>
              <a:rPr lang="en-US" altLang="es-ES" dirty="0"/>
              <a:t> </a:t>
            </a:r>
            <a:r>
              <a:rPr lang="en-US" altLang="es-ES" dirty="0" err="1"/>
              <a:t>iones</a:t>
            </a:r>
            <a:r>
              <a:rPr lang="en-US" altLang="es-ES" dirty="0"/>
              <a:t> de li…</a:t>
            </a:r>
          </a:p>
          <a:p>
            <a:r>
              <a:rPr lang="en-US" altLang="es-ES" dirty="0"/>
              <a:t>Intercalation de </a:t>
            </a:r>
            <a:r>
              <a:rPr lang="en-US" altLang="es-ES" dirty="0" err="1"/>
              <a:t>iones</a:t>
            </a:r>
            <a:r>
              <a:rPr lang="en-US" altLang="es-ES" dirty="0"/>
              <a:t> </a:t>
            </a:r>
            <a:r>
              <a:rPr lang="en-US" altLang="es-ES" dirty="0" err="1"/>
              <a:t>en</a:t>
            </a:r>
            <a:r>
              <a:rPr lang="en-US" altLang="es-ES" dirty="0"/>
              <a:t> las </a:t>
            </a:r>
            <a:r>
              <a:rPr lang="en-US" altLang="es-ES" dirty="0" err="1"/>
              <a:t>capas</a:t>
            </a:r>
            <a:r>
              <a:rPr lang="en-US" altLang="es-ES" dirty="0"/>
              <a:t> de graffito; </a:t>
            </a:r>
            <a:r>
              <a:rPr lang="en-US" altLang="es-ES" dirty="0" err="1"/>
              <a:t>procesos</a:t>
            </a:r>
            <a:r>
              <a:rPr lang="en-US" altLang="es-ES" dirty="0"/>
              <a:t> con </a:t>
            </a:r>
            <a:r>
              <a:rPr lang="en-US" altLang="es-ES" dirty="0" err="1"/>
              <a:t>dinámicas</a:t>
            </a:r>
            <a:r>
              <a:rPr lang="en-US" altLang="es-ES" dirty="0"/>
              <a:t> </a:t>
            </a:r>
            <a:r>
              <a:rPr lang="en-US" altLang="es-ES" dirty="0" err="1"/>
              <a:t>lentas</a:t>
            </a:r>
            <a:r>
              <a:rPr lang="en-US" altLang="es-ES" dirty="0"/>
              <a:t>. La </a:t>
            </a:r>
            <a:r>
              <a:rPr lang="en-US" altLang="es-ES" dirty="0" err="1"/>
              <a:t>evolución</a:t>
            </a:r>
            <a:r>
              <a:rPr lang="en-US" altLang="es-ES" dirty="0"/>
              <a:t> de los </a:t>
            </a:r>
            <a:r>
              <a:rPr lang="en-US" altLang="es-ES" dirty="0" err="1"/>
              <a:t>materiales</a:t>
            </a:r>
            <a:r>
              <a:rPr lang="en-US" altLang="es-ES" dirty="0"/>
              <a:t> para </a:t>
            </a:r>
            <a:r>
              <a:rPr lang="en-US" altLang="es-ES" dirty="0" err="1"/>
              <a:t>electrodos</a:t>
            </a:r>
            <a:r>
              <a:rPr lang="en-US" altLang="es-ES" dirty="0"/>
              <a:t> (</a:t>
            </a:r>
            <a:r>
              <a:rPr lang="en-US" altLang="es-ES" dirty="0" err="1"/>
              <a:t>cátodos</a:t>
            </a:r>
            <a:r>
              <a:rPr lang="en-US" altLang="es-ES" dirty="0"/>
              <a:t> y </a:t>
            </a:r>
            <a:r>
              <a:rPr lang="en-US" altLang="es-ES" dirty="0" err="1"/>
              <a:t>ánodos</a:t>
            </a:r>
            <a:r>
              <a:rPr lang="en-US" altLang="es-ES" dirty="0"/>
              <a:t> es clave para </a:t>
            </a:r>
            <a:r>
              <a:rPr lang="en-US" altLang="es-ES" dirty="0" err="1"/>
              <a:t>mejorar</a:t>
            </a:r>
            <a:r>
              <a:rPr lang="en-US" altLang="es-ES" dirty="0"/>
              <a:t> </a:t>
            </a:r>
            <a:r>
              <a:rPr lang="en-US" altLang="es-ES" dirty="0" err="1"/>
              <a:t>en</a:t>
            </a:r>
            <a:r>
              <a:rPr lang="en-US" altLang="es-ES" dirty="0"/>
              <a:t> </a:t>
            </a:r>
            <a:r>
              <a:rPr lang="en-US" altLang="es-ES" dirty="0" err="1"/>
              <a:t>energía</a:t>
            </a:r>
            <a:r>
              <a:rPr lang="en-US" altLang="es-ES" dirty="0"/>
              <a:t>, </a:t>
            </a:r>
            <a:r>
              <a:rPr lang="en-US" altLang="es-ES" dirty="0" err="1"/>
              <a:t>potencia</a:t>
            </a:r>
            <a:r>
              <a:rPr lang="en-US" altLang="es-ES" dirty="0"/>
              <a:t>, y </a:t>
            </a:r>
            <a:r>
              <a:rPr lang="en-US" altLang="es-ES" dirty="0" err="1"/>
              <a:t>ciclado</a:t>
            </a:r>
            <a:r>
              <a:rPr lang="en-US" altLang="es-ES" dirty="0"/>
              <a:t> y </a:t>
            </a:r>
            <a:r>
              <a:rPr lang="en-US" altLang="es-ES" dirty="0" err="1"/>
              <a:t>demás</a:t>
            </a:r>
            <a:endParaRPr lang="en-US" altLang="es-ES" dirty="0"/>
          </a:p>
        </p:txBody>
      </p:sp>
      <p:sp>
        <p:nvSpPr>
          <p:cNvPr id="56324" name="Marcador de número de diapositiva 3">
            <a:extLst>
              <a:ext uri="{FF2B5EF4-FFF2-40B4-BE49-F238E27FC236}">
                <a16:creationId xmlns:a16="http://schemas.microsoft.com/office/drawing/2014/main" id="{AEC0A060-2FB8-4ED5-B93D-601F861675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Frutiger 65 Bold"/>
              </a:defRPr>
            </a:lvl1pPr>
            <a:lvl2pPr marL="785372" indent="-302066">
              <a:defRPr sz="2500">
                <a:solidFill>
                  <a:schemeClr val="tx1"/>
                </a:solidFill>
                <a:latin typeface="Frutiger 65 Bold"/>
              </a:defRPr>
            </a:lvl2pPr>
            <a:lvl3pPr marL="1208265" indent="-241653">
              <a:defRPr sz="2500">
                <a:solidFill>
                  <a:schemeClr val="tx1"/>
                </a:solidFill>
                <a:latin typeface="Frutiger 65 Bold"/>
              </a:defRPr>
            </a:lvl3pPr>
            <a:lvl4pPr marL="1691571" indent="-241653">
              <a:defRPr sz="2500">
                <a:solidFill>
                  <a:schemeClr val="tx1"/>
                </a:solidFill>
                <a:latin typeface="Frutiger 65 Bold"/>
              </a:defRPr>
            </a:lvl4pPr>
            <a:lvl5pPr marL="2174878" indent="-241653">
              <a:defRPr sz="2500">
                <a:solidFill>
                  <a:schemeClr val="tx1"/>
                </a:solidFill>
                <a:latin typeface="Frutiger 65 Bold"/>
              </a:defRPr>
            </a:lvl5pPr>
            <a:lvl6pPr marL="2658184" indent="-241653" eaLnBrk="0" fontAlgn="base" hangingPunct="0">
              <a:spcBef>
                <a:spcPct val="0"/>
              </a:spcBef>
              <a:spcAft>
                <a:spcPct val="0"/>
              </a:spcAft>
              <a:defRPr sz="2500">
                <a:solidFill>
                  <a:schemeClr val="tx1"/>
                </a:solidFill>
                <a:latin typeface="Frutiger 65 Bold"/>
              </a:defRPr>
            </a:lvl6pPr>
            <a:lvl7pPr marL="3141490" indent="-241653" eaLnBrk="0" fontAlgn="base" hangingPunct="0">
              <a:spcBef>
                <a:spcPct val="0"/>
              </a:spcBef>
              <a:spcAft>
                <a:spcPct val="0"/>
              </a:spcAft>
              <a:defRPr sz="2500">
                <a:solidFill>
                  <a:schemeClr val="tx1"/>
                </a:solidFill>
                <a:latin typeface="Frutiger 65 Bold"/>
              </a:defRPr>
            </a:lvl7pPr>
            <a:lvl8pPr marL="3624796" indent="-241653" eaLnBrk="0" fontAlgn="base" hangingPunct="0">
              <a:spcBef>
                <a:spcPct val="0"/>
              </a:spcBef>
              <a:spcAft>
                <a:spcPct val="0"/>
              </a:spcAft>
              <a:defRPr sz="2500">
                <a:solidFill>
                  <a:schemeClr val="tx1"/>
                </a:solidFill>
                <a:latin typeface="Frutiger 65 Bold"/>
              </a:defRPr>
            </a:lvl8pPr>
            <a:lvl9pPr marL="4108102" indent="-241653" eaLnBrk="0" fontAlgn="base" hangingPunct="0">
              <a:spcBef>
                <a:spcPct val="0"/>
              </a:spcBef>
              <a:spcAft>
                <a:spcPct val="0"/>
              </a:spcAft>
              <a:defRPr sz="2500">
                <a:solidFill>
                  <a:schemeClr val="tx1"/>
                </a:solidFill>
                <a:latin typeface="Frutiger 65 Bold"/>
              </a:defRPr>
            </a:lvl9pPr>
          </a:lstStyle>
          <a:p>
            <a:fld id="{B7CB7124-0C5A-4053-9FE2-94CD8F454E21}" type="slidenum">
              <a:rPr lang="en-US" altLang="es-ES" sz="1300"/>
              <a:pPr/>
              <a:t>13</a:t>
            </a:fld>
            <a:endParaRPr lang="en-US" altLang="es-ES" sz="1300" dirty="0"/>
          </a:p>
        </p:txBody>
      </p:sp>
    </p:spTree>
    <p:extLst>
      <p:ext uri="{BB962C8B-B14F-4D97-AF65-F5344CB8AC3E}">
        <p14:creationId xmlns:p14="http://schemas.microsoft.com/office/powerpoint/2010/main" val="2404356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Marcador de imagen de diapositiva 1">
            <a:extLst>
              <a:ext uri="{FF2B5EF4-FFF2-40B4-BE49-F238E27FC236}">
                <a16:creationId xmlns:a16="http://schemas.microsoft.com/office/drawing/2014/main" id="{310082EA-CCEA-4600-AF0F-6F77B0D054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Marcador de notas 2">
            <a:extLst>
              <a:ext uri="{FF2B5EF4-FFF2-40B4-BE49-F238E27FC236}">
                <a16:creationId xmlns:a16="http://schemas.microsoft.com/office/drawing/2014/main" id="{02A6C6E4-938B-483B-A82F-F53D9DF20F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ES" dirty="0" err="1"/>
              <a:t>Reacciones</a:t>
            </a:r>
            <a:r>
              <a:rPr lang="en-US" altLang="es-ES" dirty="0"/>
              <a:t> </a:t>
            </a:r>
            <a:r>
              <a:rPr lang="en-US" altLang="es-ES" dirty="0" err="1"/>
              <a:t>electroquímcas</a:t>
            </a:r>
            <a:r>
              <a:rPr lang="en-US" altLang="es-ES" dirty="0"/>
              <a:t> que </a:t>
            </a:r>
            <a:r>
              <a:rPr lang="en-US" altLang="es-ES" dirty="0" err="1"/>
              <a:t>liberan</a:t>
            </a:r>
            <a:r>
              <a:rPr lang="en-US" altLang="es-ES" dirty="0"/>
              <a:t> </a:t>
            </a:r>
            <a:r>
              <a:rPr lang="en-US" altLang="es-ES" dirty="0" err="1"/>
              <a:t>iones</a:t>
            </a:r>
            <a:r>
              <a:rPr lang="en-US" altLang="es-ES" dirty="0"/>
              <a:t> de li…</a:t>
            </a:r>
          </a:p>
          <a:p>
            <a:r>
              <a:rPr lang="en-US" altLang="es-ES" dirty="0"/>
              <a:t>Intercalation de </a:t>
            </a:r>
            <a:r>
              <a:rPr lang="en-US" altLang="es-ES" dirty="0" err="1"/>
              <a:t>iones</a:t>
            </a:r>
            <a:r>
              <a:rPr lang="en-US" altLang="es-ES" dirty="0"/>
              <a:t> </a:t>
            </a:r>
            <a:r>
              <a:rPr lang="en-US" altLang="es-ES" dirty="0" err="1"/>
              <a:t>en</a:t>
            </a:r>
            <a:r>
              <a:rPr lang="en-US" altLang="es-ES" dirty="0"/>
              <a:t> las </a:t>
            </a:r>
            <a:r>
              <a:rPr lang="en-US" altLang="es-ES" dirty="0" err="1"/>
              <a:t>capas</a:t>
            </a:r>
            <a:r>
              <a:rPr lang="en-US" altLang="es-ES" dirty="0"/>
              <a:t> de graffito; </a:t>
            </a:r>
            <a:r>
              <a:rPr lang="en-US" altLang="es-ES" dirty="0" err="1"/>
              <a:t>procesos</a:t>
            </a:r>
            <a:r>
              <a:rPr lang="en-US" altLang="es-ES" dirty="0"/>
              <a:t> con </a:t>
            </a:r>
            <a:r>
              <a:rPr lang="en-US" altLang="es-ES" dirty="0" err="1"/>
              <a:t>dinámicas</a:t>
            </a:r>
            <a:r>
              <a:rPr lang="en-US" altLang="es-ES" dirty="0"/>
              <a:t> </a:t>
            </a:r>
            <a:r>
              <a:rPr lang="en-US" altLang="es-ES" dirty="0" err="1"/>
              <a:t>lentas</a:t>
            </a:r>
            <a:r>
              <a:rPr lang="en-US" altLang="es-ES" dirty="0"/>
              <a:t>. La </a:t>
            </a:r>
            <a:r>
              <a:rPr lang="en-US" altLang="es-ES" dirty="0" err="1"/>
              <a:t>evolución</a:t>
            </a:r>
            <a:r>
              <a:rPr lang="en-US" altLang="es-ES" dirty="0"/>
              <a:t> de los </a:t>
            </a:r>
            <a:r>
              <a:rPr lang="en-US" altLang="es-ES" dirty="0" err="1"/>
              <a:t>materiales</a:t>
            </a:r>
            <a:r>
              <a:rPr lang="en-US" altLang="es-ES" dirty="0"/>
              <a:t> para </a:t>
            </a:r>
            <a:r>
              <a:rPr lang="en-US" altLang="es-ES" dirty="0" err="1"/>
              <a:t>electrodos</a:t>
            </a:r>
            <a:r>
              <a:rPr lang="en-US" altLang="es-ES" dirty="0"/>
              <a:t> (</a:t>
            </a:r>
            <a:r>
              <a:rPr lang="en-US" altLang="es-ES" dirty="0" err="1"/>
              <a:t>cátodos</a:t>
            </a:r>
            <a:r>
              <a:rPr lang="en-US" altLang="es-ES" dirty="0"/>
              <a:t> y </a:t>
            </a:r>
            <a:r>
              <a:rPr lang="en-US" altLang="es-ES" dirty="0" err="1"/>
              <a:t>ánodos</a:t>
            </a:r>
            <a:r>
              <a:rPr lang="en-US" altLang="es-ES" dirty="0"/>
              <a:t> es clave para </a:t>
            </a:r>
            <a:r>
              <a:rPr lang="en-US" altLang="es-ES" dirty="0" err="1"/>
              <a:t>mejorar</a:t>
            </a:r>
            <a:r>
              <a:rPr lang="en-US" altLang="es-ES" dirty="0"/>
              <a:t> </a:t>
            </a:r>
            <a:r>
              <a:rPr lang="en-US" altLang="es-ES" dirty="0" err="1"/>
              <a:t>en</a:t>
            </a:r>
            <a:r>
              <a:rPr lang="en-US" altLang="es-ES" dirty="0"/>
              <a:t> </a:t>
            </a:r>
            <a:r>
              <a:rPr lang="en-US" altLang="es-ES" dirty="0" err="1"/>
              <a:t>energía</a:t>
            </a:r>
            <a:r>
              <a:rPr lang="en-US" altLang="es-ES" dirty="0"/>
              <a:t>, </a:t>
            </a:r>
            <a:r>
              <a:rPr lang="en-US" altLang="es-ES" dirty="0" err="1"/>
              <a:t>potencia</a:t>
            </a:r>
            <a:r>
              <a:rPr lang="en-US" altLang="es-ES" dirty="0"/>
              <a:t>, y </a:t>
            </a:r>
            <a:r>
              <a:rPr lang="en-US" altLang="es-ES" dirty="0" err="1"/>
              <a:t>ciclado</a:t>
            </a:r>
            <a:r>
              <a:rPr lang="en-US" altLang="es-ES" dirty="0"/>
              <a:t> y </a:t>
            </a:r>
            <a:r>
              <a:rPr lang="en-US" altLang="es-ES" dirty="0" err="1"/>
              <a:t>demás</a:t>
            </a:r>
            <a:endParaRPr lang="en-US" altLang="es-ES" dirty="0"/>
          </a:p>
        </p:txBody>
      </p:sp>
      <p:sp>
        <p:nvSpPr>
          <p:cNvPr id="56324" name="Marcador de número de diapositiva 3">
            <a:extLst>
              <a:ext uri="{FF2B5EF4-FFF2-40B4-BE49-F238E27FC236}">
                <a16:creationId xmlns:a16="http://schemas.microsoft.com/office/drawing/2014/main" id="{AEC0A060-2FB8-4ED5-B93D-601F861675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Frutiger 65 Bold"/>
              </a:defRPr>
            </a:lvl1pPr>
            <a:lvl2pPr marL="785372" indent="-302066">
              <a:defRPr sz="2500">
                <a:solidFill>
                  <a:schemeClr val="tx1"/>
                </a:solidFill>
                <a:latin typeface="Frutiger 65 Bold"/>
              </a:defRPr>
            </a:lvl2pPr>
            <a:lvl3pPr marL="1208265" indent="-241653">
              <a:defRPr sz="2500">
                <a:solidFill>
                  <a:schemeClr val="tx1"/>
                </a:solidFill>
                <a:latin typeface="Frutiger 65 Bold"/>
              </a:defRPr>
            </a:lvl3pPr>
            <a:lvl4pPr marL="1691571" indent="-241653">
              <a:defRPr sz="2500">
                <a:solidFill>
                  <a:schemeClr val="tx1"/>
                </a:solidFill>
                <a:latin typeface="Frutiger 65 Bold"/>
              </a:defRPr>
            </a:lvl4pPr>
            <a:lvl5pPr marL="2174878" indent="-241653">
              <a:defRPr sz="2500">
                <a:solidFill>
                  <a:schemeClr val="tx1"/>
                </a:solidFill>
                <a:latin typeface="Frutiger 65 Bold"/>
              </a:defRPr>
            </a:lvl5pPr>
            <a:lvl6pPr marL="2658184" indent="-241653" eaLnBrk="0" fontAlgn="base" hangingPunct="0">
              <a:spcBef>
                <a:spcPct val="0"/>
              </a:spcBef>
              <a:spcAft>
                <a:spcPct val="0"/>
              </a:spcAft>
              <a:defRPr sz="2500">
                <a:solidFill>
                  <a:schemeClr val="tx1"/>
                </a:solidFill>
                <a:latin typeface="Frutiger 65 Bold"/>
              </a:defRPr>
            </a:lvl6pPr>
            <a:lvl7pPr marL="3141490" indent="-241653" eaLnBrk="0" fontAlgn="base" hangingPunct="0">
              <a:spcBef>
                <a:spcPct val="0"/>
              </a:spcBef>
              <a:spcAft>
                <a:spcPct val="0"/>
              </a:spcAft>
              <a:defRPr sz="2500">
                <a:solidFill>
                  <a:schemeClr val="tx1"/>
                </a:solidFill>
                <a:latin typeface="Frutiger 65 Bold"/>
              </a:defRPr>
            </a:lvl7pPr>
            <a:lvl8pPr marL="3624796" indent="-241653" eaLnBrk="0" fontAlgn="base" hangingPunct="0">
              <a:spcBef>
                <a:spcPct val="0"/>
              </a:spcBef>
              <a:spcAft>
                <a:spcPct val="0"/>
              </a:spcAft>
              <a:defRPr sz="2500">
                <a:solidFill>
                  <a:schemeClr val="tx1"/>
                </a:solidFill>
                <a:latin typeface="Frutiger 65 Bold"/>
              </a:defRPr>
            </a:lvl8pPr>
            <a:lvl9pPr marL="4108102" indent="-241653" eaLnBrk="0" fontAlgn="base" hangingPunct="0">
              <a:spcBef>
                <a:spcPct val="0"/>
              </a:spcBef>
              <a:spcAft>
                <a:spcPct val="0"/>
              </a:spcAft>
              <a:defRPr sz="2500">
                <a:solidFill>
                  <a:schemeClr val="tx1"/>
                </a:solidFill>
                <a:latin typeface="Frutiger 65 Bold"/>
              </a:defRPr>
            </a:lvl9pPr>
          </a:lstStyle>
          <a:p>
            <a:fld id="{B7CB7124-0C5A-4053-9FE2-94CD8F454E21}" type="slidenum">
              <a:rPr lang="en-US" altLang="es-ES" sz="1300"/>
              <a:pPr/>
              <a:t>14</a:t>
            </a:fld>
            <a:endParaRPr lang="en-US" altLang="es-ES" sz="1300" dirty="0"/>
          </a:p>
        </p:txBody>
      </p:sp>
    </p:spTree>
    <p:extLst>
      <p:ext uri="{BB962C8B-B14F-4D97-AF65-F5344CB8AC3E}">
        <p14:creationId xmlns:p14="http://schemas.microsoft.com/office/powerpoint/2010/main" val="402298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Marcador de imagen de diapositiva 1">
            <a:extLst>
              <a:ext uri="{FF2B5EF4-FFF2-40B4-BE49-F238E27FC236}">
                <a16:creationId xmlns:a16="http://schemas.microsoft.com/office/drawing/2014/main" id="{310082EA-CCEA-4600-AF0F-6F77B0D054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Marcador de notas 2">
            <a:extLst>
              <a:ext uri="{FF2B5EF4-FFF2-40B4-BE49-F238E27FC236}">
                <a16:creationId xmlns:a16="http://schemas.microsoft.com/office/drawing/2014/main" id="{02A6C6E4-938B-483B-A82F-F53D9DF20F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ES" dirty="0" err="1"/>
              <a:t>Reacciones</a:t>
            </a:r>
            <a:r>
              <a:rPr lang="en-US" altLang="es-ES" dirty="0"/>
              <a:t> </a:t>
            </a:r>
            <a:r>
              <a:rPr lang="en-US" altLang="es-ES" dirty="0" err="1"/>
              <a:t>electroquímcas</a:t>
            </a:r>
            <a:r>
              <a:rPr lang="en-US" altLang="es-ES" dirty="0"/>
              <a:t> que </a:t>
            </a:r>
            <a:r>
              <a:rPr lang="en-US" altLang="es-ES" dirty="0" err="1"/>
              <a:t>liberan</a:t>
            </a:r>
            <a:r>
              <a:rPr lang="en-US" altLang="es-ES" dirty="0"/>
              <a:t> </a:t>
            </a:r>
            <a:r>
              <a:rPr lang="en-US" altLang="es-ES" dirty="0" err="1"/>
              <a:t>iones</a:t>
            </a:r>
            <a:r>
              <a:rPr lang="en-US" altLang="es-ES" dirty="0"/>
              <a:t> de li…</a:t>
            </a:r>
          </a:p>
          <a:p>
            <a:r>
              <a:rPr lang="en-US" altLang="es-ES" dirty="0"/>
              <a:t>Intercalation de </a:t>
            </a:r>
            <a:r>
              <a:rPr lang="en-US" altLang="es-ES" dirty="0" err="1"/>
              <a:t>iones</a:t>
            </a:r>
            <a:r>
              <a:rPr lang="en-US" altLang="es-ES" dirty="0"/>
              <a:t> </a:t>
            </a:r>
            <a:r>
              <a:rPr lang="en-US" altLang="es-ES" dirty="0" err="1"/>
              <a:t>en</a:t>
            </a:r>
            <a:r>
              <a:rPr lang="en-US" altLang="es-ES" dirty="0"/>
              <a:t> las </a:t>
            </a:r>
            <a:r>
              <a:rPr lang="en-US" altLang="es-ES" dirty="0" err="1"/>
              <a:t>capas</a:t>
            </a:r>
            <a:r>
              <a:rPr lang="en-US" altLang="es-ES" dirty="0"/>
              <a:t> de graffito; </a:t>
            </a:r>
            <a:r>
              <a:rPr lang="en-US" altLang="es-ES" dirty="0" err="1"/>
              <a:t>procesos</a:t>
            </a:r>
            <a:r>
              <a:rPr lang="en-US" altLang="es-ES" dirty="0"/>
              <a:t> con </a:t>
            </a:r>
            <a:r>
              <a:rPr lang="en-US" altLang="es-ES" dirty="0" err="1"/>
              <a:t>dinámicas</a:t>
            </a:r>
            <a:r>
              <a:rPr lang="en-US" altLang="es-ES" dirty="0"/>
              <a:t> </a:t>
            </a:r>
            <a:r>
              <a:rPr lang="en-US" altLang="es-ES" dirty="0" err="1"/>
              <a:t>lentas</a:t>
            </a:r>
            <a:r>
              <a:rPr lang="en-US" altLang="es-ES" dirty="0"/>
              <a:t>. La </a:t>
            </a:r>
            <a:r>
              <a:rPr lang="en-US" altLang="es-ES" dirty="0" err="1"/>
              <a:t>evolución</a:t>
            </a:r>
            <a:r>
              <a:rPr lang="en-US" altLang="es-ES" dirty="0"/>
              <a:t> de los </a:t>
            </a:r>
            <a:r>
              <a:rPr lang="en-US" altLang="es-ES" dirty="0" err="1"/>
              <a:t>materiales</a:t>
            </a:r>
            <a:r>
              <a:rPr lang="en-US" altLang="es-ES" dirty="0"/>
              <a:t> para </a:t>
            </a:r>
            <a:r>
              <a:rPr lang="en-US" altLang="es-ES" dirty="0" err="1"/>
              <a:t>electrodos</a:t>
            </a:r>
            <a:r>
              <a:rPr lang="en-US" altLang="es-ES" dirty="0"/>
              <a:t> (</a:t>
            </a:r>
            <a:r>
              <a:rPr lang="en-US" altLang="es-ES" dirty="0" err="1"/>
              <a:t>cátodos</a:t>
            </a:r>
            <a:r>
              <a:rPr lang="en-US" altLang="es-ES" dirty="0"/>
              <a:t> y </a:t>
            </a:r>
            <a:r>
              <a:rPr lang="en-US" altLang="es-ES" dirty="0" err="1"/>
              <a:t>ánodos</a:t>
            </a:r>
            <a:r>
              <a:rPr lang="en-US" altLang="es-ES" dirty="0"/>
              <a:t> es clave para </a:t>
            </a:r>
            <a:r>
              <a:rPr lang="en-US" altLang="es-ES" dirty="0" err="1"/>
              <a:t>mejorar</a:t>
            </a:r>
            <a:r>
              <a:rPr lang="en-US" altLang="es-ES" dirty="0"/>
              <a:t> </a:t>
            </a:r>
            <a:r>
              <a:rPr lang="en-US" altLang="es-ES" dirty="0" err="1"/>
              <a:t>en</a:t>
            </a:r>
            <a:r>
              <a:rPr lang="en-US" altLang="es-ES" dirty="0"/>
              <a:t> </a:t>
            </a:r>
            <a:r>
              <a:rPr lang="en-US" altLang="es-ES" dirty="0" err="1"/>
              <a:t>energía</a:t>
            </a:r>
            <a:r>
              <a:rPr lang="en-US" altLang="es-ES" dirty="0"/>
              <a:t>, </a:t>
            </a:r>
            <a:r>
              <a:rPr lang="en-US" altLang="es-ES" dirty="0" err="1"/>
              <a:t>potencia</a:t>
            </a:r>
            <a:r>
              <a:rPr lang="en-US" altLang="es-ES" dirty="0"/>
              <a:t>, y </a:t>
            </a:r>
            <a:r>
              <a:rPr lang="en-US" altLang="es-ES" dirty="0" err="1"/>
              <a:t>ciclado</a:t>
            </a:r>
            <a:r>
              <a:rPr lang="en-US" altLang="es-ES" dirty="0"/>
              <a:t> y </a:t>
            </a:r>
            <a:r>
              <a:rPr lang="en-US" altLang="es-ES" dirty="0" err="1"/>
              <a:t>demás</a:t>
            </a:r>
            <a:endParaRPr lang="en-US" altLang="es-ES" dirty="0"/>
          </a:p>
        </p:txBody>
      </p:sp>
      <p:sp>
        <p:nvSpPr>
          <p:cNvPr id="56324" name="Marcador de número de diapositiva 3">
            <a:extLst>
              <a:ext uri="{FF2B5EF4-FFF2-40B4-BE49-F238E27FC236}">
                <a16:creationId xmlns:a16="http://schemas.microsoft.com/office/drawing/2014/main" id="{AEC0A060-2FB8-4ED5-B93D-601F861675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Frutiger 65 Bold"/>
              </a:defRPr>
            </a:lvl1pPr>
            <a:lvl2pPr marL="785372" indent="-302066">
              <a:defRPr sz="2500">
                <a:solidFill>
                  <a:schemeClr val="tx1"/>
                </a:solidFill>
                <a:latin typeface="Frutiger 65 Bold"/>
              </a:defRPr>
            </a:lvl2pPr>
            <a:lvl3pPr marL="1208265" indent="-241653">
              <a:defRPr sz="2500">
                <a:solidFill>
                  <a:schemeClr val="tx1"/>
                </a:solidFill>
                <a:latin typeface="Frutiger 65 Bold"/>
              </a:defRPr>
            </a:lvl3pPr>
            <a:lvl4pPr marL="1691571" indent="-241653">
              <a:defRPr sz="2500">
                <a:solidFill>
                  <a:schemeClr val="tx1"/>
                </a:solidFill>
                <a:latin typeface="Frutiger 65 Bold"/>
              </a:defRPr>
            </a:lvl4pPr>
            <a:lvl5pPr marL="2174878" indent="-241653">
              <a:defRPr sz="2500">
                <a:solidFill>
                  <a:schemeClr val="tx1"/>
                </a:solidFill>
                <a:latin typeface="Frutiger 65 Bold"/>
              </a:defRPr>
            </a:lvl5pPr>
            <a:lvl6pPr marL="2658184" indent="-241653" eaLnBrk="0" fontAlgn="base" hangingPunct="0">
              <a:spcBef>
                <a:spcPct val="0"/>
              </a:spcBef>
              <a:spcAft>
                <a:spcPct val="0"/>
              </a:spcAft>
              <a:defRPr sz="2500">
                <a:solidFill>
                  <a:schemeClr val="tx1"/>
                </a:solidFill>
                <a:latin typeface="Frutiger 65 Bold"/>
              </a:defRPr>
            </a:lvl6pPr>
            <a:lvl7pPr marL="3141490" indent="-241653" eaLnBrk="0" fontAlgn="base" hangingPunct="0">
              <a:spcBef>
                <a:spcPct val="0"/>
              </a:spcBef>
              <a:spcAft>
                <a:spcPct val="0"/>
              </a:spcAft>
              <a:defRPr sz="2500">
                <a:solidFill>
                  <a:schemeClr val="tx1"/>
                </a:solidFill>
                <a:latin typeface="Frutiger 65 Bold"/>
              </a:defRPr>
            </a:lvl7pPr>
            <a:lvl8pPr marL="3624796" indent="-241653" eaLnBrk="0" fontAlgn="base" hangingPunct="0">
              <a:spcBef>
                <a:spcPct val="0"/>
              </a:spcBef>
              <a:spcAft>
                <a:spcPct val="0"/>
              </a:spcAft>
              <a:defRPr sz="2500">
                <a:solidFill>
                  <a:schemeClr val="tx1"/>
                </a:solidFill>
                <a:latin typeface="Frutiger 65 Bold"/>
              </a:defRPr>
            </a:lvl8pPr>
            <a:lvl9pPr marL="4108102" indent="-241653" eaLnBrk="0" fontAlgn="base" hangingPunct="0">
              <a:spcBef>
                <a:spcPct val="0"/>
              </a:spcBef>
              <a:spcAft>
                <a:spcPct val="0"/>
              </a:spcAft>
              <a:defRPr sz="2500">
                <a:solidFill>
                  <a:schemeClr val="tx1"/>
                </a:solidFill>
                <a:latin typeface="Frutiger 65 Bold"/>
              </a:defRPr>
            </a:lvl9pPr>
          </a:lstStyle>
          <a:p>
            <a:fld id="{B7CB7124-0C5A-4053-9FE2-94CD8F454E21}" type="slidenum">
              <a:rPr lang="en-US" altLang="es-ES" sz="1300"/>
              <a:pPr/>
              <a:t>15</a:t>
            </a:fld>
            <a:endParaRPr lang="en-US" altLang="es-ES" sz="1300" dirty="0"/>
          </a:p>
        </p:txBody>
      </p:sp>
    </p:spTree>
    <p:extLst>
      <p:ext uri="{BB962C8B-B14F-4D97-AF65-F5344CB8AC3E}">
        <p14:creationId xmlns:p14="http://schemas.microsoft.com/office/powerpoint/2010/main" val="2438280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Marcador de imagen de diapositiva 1">
            <a:extLst>
              <a:ext uri="{FF2B5EF4-FFF2-40B4-BE49-F238E27FC236}">
                <a16:creationId xmlns:a16="http://schemas.microsoft.com/office/drawing/2014/main" id="{310082EA-CCEA-4600-AF0F-6F77B0D054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Marcador de notas 2">
            <a:extLst>
              <a:ext uri="{FF2B5EF4-FFF2-40B4-BE49-F238E27FC236}">
                <a16:creationId xmlns:a16="http://schemas.microsoft.com/office/drawing/2014/main" id="{02A6C6E4-938B-483B-A82F-F53D9DF20F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ES" dirty="0" err="1"/>
              <a:t>Reacciones</a:t>
            </a:r>
            <a:r>
              <a:rPr lang="en-US" altLang="es-ES" dirty="0"/>
              <a:t> </a:t>
            </a:r>
            <a:r>
              <a:rPr lang="en-US" altLang="es-ES" dirty="0" err="1"/>
              <a:t>electroquímcas</a:t>
            </a:r>
            <a:r>
              <a:rPr lang="en-US" altLang="es-ES" dirty="0"/>
              <a:t> que </a:t>
            </a:r>
            <a:r>
              <a:rPr lang="en-US" altLang="es-ES" dirty="0" err="1"/>
              <a:t>liberan</a:t>
            </a:r>
            <a:r>
              <a:rPr lang="en-US" altLang="es-ES" dirty="0"/>
              <a:t> </a:t>
            </a:r>
            <a:r>
              <a:rPr lang="en-US" altLang="es-ES" dirty="0" err="1"/>
              <a:t>iones</a:t>
            </a:r>
            <a:r>
              <a:rPr lang="en-US" altLang="es-ES" dirty="0"/>
              <a:t> de li…</a:t>
            </a:r>
          </a:p>
          <a:p>
            <a:r>
              <a:rPr lang="en-US" altLang="es-ES" dirty="0"/>
              <a:t>Intercalation de </a:t>
            </a:r>
            <a:r>
              <a:rPr lang="en-US" altLang="es-ES" dirty="0" err="1"/>
              <a:t>iones</a:t>
            </a:r>
            <a:r>
              <a:rPr lang="en-US" altLang="es-ES" dirty="0"/>
              <a:t> </a:t>
            </a:r>
            <a:r>
              <a:rPr lang="en-US" altLang="es-ES" dirty="0" err="1"/>
              <a:t>en</a:t>
            </a:r>
            <a:r>
              <a:rPr lang="en-US" altLang="es-ES" dirty="0"/>
              <a:t> las </a:t>
            </a:r>
            <a:r>
              <a:rPr lang="en-US" altLang="es-ES" dirty="0" err="1"/>
              <a:t>capas</a:t>
            </a:r>
            <a:r>
              <a:rPr lang="en-US" altLang="es-ES" dirty="0"/>
              <a:t> de graffito; </a:t>
            </a:r>
            <a:r>
              <a:rPr lang="en-US" altLang="es-ES" dirty="0" err="1"/>
              <a:t>procesos</a:t>
            </a:r>
            <a:r>
              <a:rPr lang="en-US" altLang="es-ES" dirty="0"/>
              <a:t> con </a:t>
            </a:r>
            <a:r>
              <a:rPr lang="en-US" altLang="es-ES" dirty="0" err="1"/>
              <a:t>dinámicas</a:t>
            </a:r>
            <a:r>
              <a:rPr lang="en-US" altLang="es-ES" dirty="0"/>
              <a:t> </a:t>
            </a:r>
            <a:r>
              <a:rPr lang="en-US" altLang="es-ES" dirty="0" err="1"/>
              <a:t>lentas</a:t>
            </a:r>
            <a:r>
              <a:rPr lang="en-US" altLang="es-ES" dirty="0"/>
              <a:t>. La </a:t>
            </a:r>
            <a:r>
              <a:rPr lang="en-US" altLang="es-ES" dirty="0" err="1"/>
              <a:t>evolución</a:t>
            </a:r>
            <a:r>
              <a:rPr lang="en-US" altLang="es-ES" dirty="0"/>
              <a:t> de los </a:t>
            </a:r>
            <a:r>
              <a:rPr lang="en-US" altLang="es-ES" dirty="0" err="1"/>
              <a:t>materiales</a:t>
            </a:r>
            <a:r>
              <a:rPr lang="en-US" altLang="es-ES" dirty="0"/>
              <a:t> para </a:t>
            </a:r>
            <a:r>
              <a:rPr lang="en-US" altLang="es-ES" dirty="0" err="1"/>
              <a:t>electrodos</a:t>
            </a:r>
            <a:r>
              <a:rPr lang="en-US" altLang="es-ES" dirty="0"/>
              <a:t> (</a:t>
            </a:r>
            <a:r>
              <a:rPr lang="en-US" altLang="es-ES" dirty="0" err="1"/>
              <a:t>cátodos</a:t>
            </a:r>
            <a:r>
              <a:rPr lang="en-US" altLang="es-ES" dirty="0"/>
              <a:t> y </a:t>
            </a:r>
            <a:r>
              <a:rPr lang="en-US" altLang="es-ES" dirty="0" err="1"/>
              <a:t>ánodos</a:t>
            </a:r>
            <a:r>
              <a:rPr lang="en-US" altLang="es-ES" dirty="0"/>
              <a:t> es clave para </a:t>
            </a:r>
            <a:r>
              <a:rPr lang="en-US" altLang="es-ES" dirty="0" err="1"/>
              <a:t>mejorar</a:t>
            </a:r>
            <a:r>
              <a:rPr lang="en-US" altLang="es-ES" dirty="0"/>
              <a:t> </a:t>
            </a:r>
            <a:r>
              <a:rPr lang="en-US" altLang="es-ES" dirty="0" err="1"/>
              <a:t>en</a:t>
            </a:r>
            <a:r>
              <a:rPr lang="en-US" altLang="es-ES" dirty="0"/>
              <a:t> </a:t>
            </a:r>
            <a:r>
              <a:rPr lang="en-US" altLang="es-ES" dirty="0" err="1"/>
              <a:t>energía</a:t>
            </a:r>
            <a:r>
              <a:rPr lang="en-US" altLang="es-ES" dirty="0"/>
              <a:t>, </a:t>
            </a:r>
            <a:r>
              <a:rPr lang="en-US" altLang="es-ES" dirty="0" err="1"/>
              <a:t>potencia</a:t>
            </a:r>
            <a:r>
              <a:rPr lang="en-US" altLang="es-ES" dirty="0"/>
              <a:t>, y </a:t>
            </a:r>
            <a:r>
              <a:rPr lang="en-US" altLang="es-ES" dirty="0" err="1"/>
              <a:t>ciclado</a:t>
            </a:r>
            <a:r>
              <a:rPr lang="en-US" altLang="es-ES" dirty="0"/>
              <a:t> y </a:t>
            </a:r>
            <a:r>
              <a:rPr lang="en-US" altLang="es-ES" dirty="0" err="1"/>
              <a:t>demás</a:t>
            </a:r>
            <a:endParaRPr lang="en-US" altLang="es-ES" dirty="0"/>
          </a:p>
        </p:txBody>
      </p:sp>
      <p:sp>
        <p:nvSpPr>
          <p:cNvPr id="56324" name="Marcador de número de diapositiva 3">
            <a:extLst>
              <a:ext uri="{FF2B5EF4-FFF2-40B4-BE49-F238E27FC236}">
                <a16:creationId xmlns:a16="http://schemas.microsoft.com/office/drawing/2014/main" id="{AEC0A060-2FB8-4ED5-B93D-601F861675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Frutiger 65 Bold"/>
              </a:defRPr>
            </a:lvl1pPr>
            <a:lvl2pPr marL="785372" indent="-302066">
              <a:defRPr sz="2500">
                <a:solidFill>
                  <a:schemeClr val="tx1"/>
                </a:solidFill>
                <a:latin typeface="Frutiger 65 Bold"/>
              </a:defRPr>
            </a:lvl2pPr>
            <a:lvl3pPr marL="1208265" indent="-241653">
              <a:defRPr sz="2500">
                <a:solidFill>
                  <a:schemeClr val="tx1"/>
                </a:solidFill>
                <a:latin typeface="Frutiger 65 Bold"/>
              </a:defRPr>
            </a:lvl3pPr>
            <a:lvl4pPr marL="1691571" indent="-241653">
              <a:defRPr sz="2500">
                <a:solidFill>
                  <a:schemeClr val="tx1"/>
                </a:solidFill>
                <a:latin typeface="Frutiger 65 Bold"/>
              </a:defRPr>
            </a:lvl4pPr>
            <a:lvl5pPr marL="2174878" indent="-241653">
              <a:defRPr sz="2500">
                <a:solidFill>
                  <a:schemeClr val="tx1"/>
                </a:solidFill>
                <a:latin typeface="Frutiger 65 Bold"/>
              </a:defRPr>
            </a:lvl5pPr>
            <a:lvl6pPr marL="2658184" indent="-241653" eaLnBrk="0" fontAlgn="base" hangingPunct="0">
              <a:spcBef>
                <a:spcPct val="0"/>
              </a:spcBef>
              <a:spcAft>
                <a:spcPct val="0"/>
              </a:spcAft>
              <a:defRPr sz="2500">
                <a:solidFill>
                  <a:schemeClr val="tx1"/>
                </a:solidFill>
                <a:latin typeface="Frutiger 65 Bold"/>
              </a:defRPr>
            </a:lvl6pPr>
            <a:lvl7pPr marL="3141490" indent="-241653" eaLnBrk="0" fontAlgn="base" hangingPunct="0">
              <a:spcBef>
                <a:spcPct val="0"/>
              </a:spcBef>
              <a:spcAft>
                <a:spcPct val="0"/>
              </a:spcAft>
              <a:defRPr sz="2500">
                <a:solidFill>
                  <a:schemeClr val="tx1"/>
                </a:solidFill>
                <a:latin typeface="Frutiger 65 Bold"/>
              </a:defRPr>
            </a:lvl7pPr>
            <a:lvl8pPr marL="3624796" indent="-241653" eaLnBrk="0" fontAlgn="base" hangingPunct="0">
              <a:spcBef>
                <a:spcPct val="0"/>
              </a:spcBef>
              <a:spcAft>
                <a:spcPct val="0"/>
              </a:spcAft>
              <a:defRPr sz="2500">
                <a:solidFill>
                  <a:schemeClr val="tx1"/>
                </a:solidFill>
                <a:latin typeface="Frutiger 65 Bold"/>
              </a:defRPr>
            </a:lvl8pPr>
            <a:lvl9pPr marL="4108102" indent="-241653" eaLnBrk="0" fontAlgn="base" hangingPunct="0">
              <a:spcBef>
                <a:spcPct val="0"/>
              </a:spcBef>
              <a:spcAft>
                <a:spcPct val="0"/>
              </a:spcAft>
              <a:defRPr sz="2500">
                <a:solidFill>
                  <a:schemeClr val="tx1"/>
                </a:solidFill>
                <a:latin typeface="Frutiger 65 Bold"/>
              </a:defRPr>
            </a:lvl9pPr>
          </a:lstStyle>
          <a:p>
            <a:fld id="{B7CB7124-0C5A-4053-9FE2-94CD8F454E21}" type="slidenum">
              <a:rPr lang="en-US" altLang="es-ES" sz="1300"/>
              <a:pPr/>
              <a:t>16</a:t>
            </a:fld>
            <a:endParaRPr lang="en-US" altLang="es-ES" sz="1300" dirty="0"/>
          </a:p>
        </p:txBody>
      </p:sp>
    </p:spTree>
    <p:extLst>
      <p:ext uri="{BB962C8B-B14F-4D97-AF65-F5344CB8AC3E}">
        <p14:creationId xmlns:p14="http://schemas.microsoft.com/office/powerpoint/2010/main" val="3674644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Marcador de imagen de diapositiva 1">
            <a:extLst>
              <a:ext uri="{FF2B5EF4-FFF2-40B4-BE49-F238E27FC236}">
                <a16:creationId xmlns:a16="http://schemas.microsoft.com/office/drawing/2014/main" id="{310082EA-CCEA-4600-AF0F-6F77B0D054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Marcador de notas 2">
            <a:extLst>
              <a:ext uri="{FF2B5EF4-FFF2-40B4-BE49-F238E27FC236}">
                <a16:creationId xmlns:a16="http://schemas.microsoft.com/office/drawing/2014/main" id="{02A6C6E4-938B-483B-A82F-F53D9DF20F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ES" dirty="0" err="1"/>
              <a:t>Reacciones</a:t>
            </a:r>
            <a:r>
              <a:rPr lang="en-US" altLang="es-ES" dirty="0"/>
              <a:t> </a:t>
            </a:r>
            <a:r>
              <a:rPr lang="en-US" altLang="es-ES" dirty="0" err="1"/>
              <a:t>electroquímcas</a:t>
            </a:r>
            <a:r>
              <a:rPr lang="en-US" altLang="es-ES" dirty="0"/>
              <a:t> que </a:t>
            </a:r>
            <a:r>
              <a:rPr lang="en-US" altLang="es-ES" dirty="0" err="1"/>
              <a:t>liberan</a:t>
            </a:r>
            <a:r>
              <a:rPr lang="en-US" altLang="es-ES" dirty="0"/>
              <a:t> </a:t>
            </a:r>
            <a:r>
              <a:rPr lang="en-US" altLang="es-ES" dirty="0" err="1"/>
              <a:t>iones</a:t>
            </a:r>
            <a:r>
              <a:rPr lang="en-US" altLang="es-ES" dirty="0"/>
              <a:t> de li…</a:t>
            </a:r>
          </a:p>
          <a:p>
            <a:r>
              <a:rPr lang="en-US" altLang="es-ES" dirty="0"/>
              <a:t>Intercalation de </a:t>
            </a:r>
            <a:r>
              <a:rPr lang="en-US" altLang="es-ES" dirty="0" err="1"/>
              <a:t>iones</a:t>
            </a:r>
            <a:r>
              <a:rPr lang="en-US" altLang="es-ES" dirty="0"/>
              <a:t> </a:t>
            </a:r>
            <a:r>
              <a:rPr lang="en-US" altLang="es-ES" dirty="0" err="1"/>
              <a:t>en</a:t>
            </a:r>
            <a:r>
              <a:rPr lang="en-US" altLang="es-ES" dirty="0"/>
              <a:t> las </a:t>
            </a:r>
            <a:r>
              <a:rPr lang="en-US" altLang="es-ES" dirty="0" err="1"/>
              <a:t>capas</a:t>
            </a:r>
            <a:r>
              <a:rPr lang="en-US" altLang="es-ES" dirty="0"/>
              <a:t> de graffito; </a:t>
            </a:r>
            <a:r>
              <a:rPr lang="en-US" altLang="es-ES" dirty="0" err="1"/>
              <a:t>procesos</a:t>
            </a:r>
            <a:r>
              <a:rPr lang="en-US" altLang="es-ES" dirty="0"/>
              <a:t> con </a:t>
            </a:r>
            <a:r>
              <a:rPr lang="en-US" altLang="es-ES" dirty="0" err="1"/>
              <a:t>dinámicas</a:t>
            </a:r>
            <a:r>
              <a:rPr lang="en-US" altLang="es-ES" dirty="0"/>
              <a:t> </a:t>
            </a:r>
            <a:r>
              <a:rPr lang="en-US" altLang="es-ES" dirty="0" err="1"/>
              <a:t>lentas</a:t>
            </a:r>
            <a:r>
              <a:rPr lang="en-US" altLang="es-ES" dirty="0"/>
              <a:t>. La </a:t>
            </a:r>
            <a:r>
              <a:rPr lang="en-US" altLang="es-ES" dirty="0" err="1"/>
              <a:t>evolución</a:t>
            </a:r>
            <a:r>
              <a:rPr lang="en-US" altLang="es-ES" dirty="0"/>
              <a:t> de los </a:t>
            </a:r>
            <a:r>
              <a:rPr lang="en-US" altLang="es-ES" dirty="0" err="1"/>
              <a:t>materiales</a:t>
            </a:r>
            <a:r>
              <a:rPr lang="en-US" altLang="es-ES" dirty="0"/>
              <a:t> para </a:t>
            </a:r>
            <a:r>
              <a:rPr lang="en-US" altLang="es-ES" dirty="0" err="1"/>
              <a:t>electrodos</a:t>
            </a:r>
            <a:r>
              <a:rPr lang="en-US" altLang="es-ES" dirty="0"/>
              <a:t> (</a:t>
            </a:r>
            <a:r>
              <a:rPr lang="en-US" altLang="es-ES" dirty="0" err="1"/>
              <a:t>cátodos</a:t>
            </a:r>
            <a:r>
              <a:rPr lang="en-US" altLang="es-ES" dirty="0"/>
              <a:t> y </a:t>
            </a:r>
            <a:r>
              <a:rPr lang="en-US" altLang="es-ES" dirty="0" err="1"/>
              <a:t>ánodos</a:t>
            </a:r>
            <a:r>
              <a:rPr lang="en-US" altLang="es-ES" dirty="0"/>
              <a:t> es clave para </a:t>
            </a:r>
            <a:r>
              <a:rPr lang="en-US" altLang="es-ES" dirty="0" err="1"/>
              <a:t>mejorar</a:t>
            </a:r>
            <a:r>
              <a:rPr lang="en-US" altLang="es-ES" dirty="0"/>
              <a:t> </a:t>
            </a:r>
            <a:r>
              <a:rPr lang="en-US" altLang="es-ES" dirty="0" err="1"/>
              <a:t>en</a:t>
            </a:r>
            <a:r>
              <a:rPr lang="en-US" altLang="es-ES" dirty="0"/>
              <a:t> </a:t>
            </a:r>
            <a:r>
              <a:rPr lang="en-US" altLang="es-ES" dirty="0" err="1"/>
              <a:t>energía</a:t>
            </a:r>
            <a:r>
              <a:rPr lang="en-US" altLang="es-ES" dirty="0"/>
              <a:t>, </a:t>
            </a:r>
            <a:r>
              <a:rPr lang="en-US" altLang="es-ES" dirty="0" err="1"/>
              <a:t>potencia</a:t>
            </a:r>
            <a:r>
              <a:rPr lang="en-US" altLang="es-ES" dirty="0"/>
              <a:t>, y </a:t>
            </a:r>
            <a:r>
              <a:rPr lang="en-US" altLang="es-ES" dirty="0" err="1"/>
              <a:t>ciclado</a:t>
            </a:r>
            <a:r>
              <a:rPr lang="en-US" altLang="es-ES" dirty="0"/>
              <a:t> y </a:t>
            </a:r>
            <a:r>
              <a:rPr lang="en-US" altLang="es-ES" dirty="0" err="1"/>
              <a:t>demás</a:t>
            </a:r>
            <a:endParaRPr lang="en-US" altLang="es-ES" dirty="0"/>
          </a:p>
        </p:txBody>
      </p:sp>
      <p:sp>
        <p:nvSpPr>
          <p:cNvPr id="56324" name="Marcador de número de diapositiva 3">
            <a:extLst>
              <a:ext uri="{FF2B5EF4-FFF2-40B4-BE49-F238E27FC236}">
                <a16:creationId xmlns:a16="http://schemas.microsoft.com/office/drawing/2014/main" id="{AEC0A060-2FB8-4ED5-B93D-601F861675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Frutiger 65 Bold"/>
              </a:defRPr>
            </a:lvl1pPr>
            <a:lvl2pPr marL="785372" indent="-302066">
              <a:defRPr sz="2500">
                <a:solidFill>
                  <a:schemeClr val="tx1"/>
                </a:solidFill>
                <a:latin typeface="Frutiger 65 Bold"/>
              </a:defRPr>
            </a:lvl2pPr>
            <a:lvl3pPr marL="1208265" indent="-241653">
              <a:defRPr sz="2500">
                <a:solidFill>
                  <a:schemeClr val="tx1"/>
                </a:solidFill>
                <a:latin typeface="Frutiger 65 Bold"/>
              </a:defRPr>
            </a:lvl3pPr>
            <a:lvl4pPr marL="1691571" indent="-241653">
              <a:defRPr sz="2500">
                <a:solidFill>
                  <a:schemeClr val="tx1"/>
                </a:solidFill>
                <a:latin typeface="Frutiger 65 Bold"/>
              </a:defRPr>
            </a:lvl4pPr>
            <a:lvl5pPr marL="2174878" indent="-241653">
              <a:defRPr sz="2500">
                <a:solidFill>
                  <a:schemeClr val="tx1"/>
                </a:solidFill>
                <a:latin typeface="Frutiger 65 Bold"/>
              </a:defRPr>
            </a:lvl5pPr>
            <a:lvl6pPr marL="2658184" indent="-241653" eaLnBrk="0" fontAlgn="base" hangingPunct="0">
              <a:spcBef>
                <a:spcPct val="0"/>
              </a:spcBef>
              <a:spcAft>
                <a:spcPct val="0"/>
              </a:spcAft>
              <a:defRPr sz="2500">
                <a:solidFill>
                  <a:schemeClr val="tx1"/>
                </a:solidFill>
                <a:latin typeface="Frutiger 65 Bold"/>
              </a:defRPr>
            </a:lvl6pPr>
            <a:lvl7pPr marL="3141490" indent="-241653" eaLnBrk="0" fontAlgn="base" hangingPunct="0">
              <a:spcBef>
                <a:spcPct val="0"/>
              </a:spcBef>
              <a:spcAft>
                <a:spcPct val="0"/>
              </a:spcAft>
              <a:defRPr sz="2500">
                <a:solidFill>
                  <a:schemeClr val="tx1"/>
                </a:solidFill>
                <a:latin typeface="Frutiger 65 Bold"/>
              </a:defRPr>
            </a:lvl7pPr>
            <a:lvl8pPr marL="3624796" indent="-241653" eaLnBrk="0" fontAlgn="base" hangingPunct="0">
              <a:spcBef>
                <a:spcPct val="0"/>
              </a:spcBef>
              <a:spcAft>
                <a:spcPct val="0"/>
              </a:spcAft>
              <a:defRPr sz="2500">
                <a:solidFill>
                  <a:schemeClr val="tx1"/>
                </a:solidFill>
                <a:latin typeface="Frutiger 65 Bold"/>
              </a:defRPr>
            </a:lvl8pPr>
            <a:lvl9pPr marL="4108102" indent="-241653" eaLnBrk="0" fontAlgn="base" hangingPunct="0">
              <a:spcBef>
                <a:spcPct val="0"/>
              </a:spcBef>
              <a:spcAft>
                <a:spcPct val="0"/>
              </a:spcAft>
              <a:defRPr sz="2500">
                <a:solidFill>
                  <a:schemeClr val="tx1"/>
                </a:solidFill>
                <a:latin typeface="Frutiger 65 Bold"/>
              </a:defRPr>
            </a:lvl9pPr>
          </a:lstStyle>
          <a:p>
            <a:fld id="{B7CB7124-0C5A-4053-9FE2-94CD8F454E21}" type="slidenum">
              <a:rPr lang="en-US" altLang="es-ES" sz="1300"/>
              <a:pPr/>
              <a:t>17</a:t>
            </a:fld>
            <a:endParaRPr lang="en-US" altLang="es-ES" sz="1300" dirty="0"/>
          </a:p>
        </p:txBody>
      </p:sp>
    </p:spTree>
    <p:extLst>
      <p:ext uri="{BB962C8B-B14F-4D97-AF65-F5344CB8AC3E}">
        <p14:creationId xmlns:p14="http://schemas.microsoft.com/office/powerpoint/2010/main" val="2324912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Marcador de imagen de diapositiva 1">
            <a:extLst>
              <a:ext uri="{FF2B5EF4-FFF2-40B4-BE49-F238E27FC236}">
                <a16:creationId xmlns:a16="http://schemas.microsoft.com/office/drawing/2014/main" id="{310082EA-CCEA-4600-AF0F-6F77B0D054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Marcador de notas 2">
            <a:extLst>
              <a:ext uri="{FF2B5EF4-FFF2-40B4-BE49-F238E27FC236}">
                <a16:creationId xmlns:a16="http://schemas.microsoft.com/office/drawing/2014/main" id="{02A6C6E4-938B-483B-A82F-F53D9DF20F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ES" dirty="0" err="1"/>
              <a:t>Reacciones</a:t>
            </a:r>
            <a:r>
              <a:rPr lang="en-US" altLang="es-ES" dirty="0"/>
              <a:t> </a:t>
            </a:r>
            <a:r>
              <a:rPr lang="en-US" altLang="es-ES" dirty="0" err="1"/>
              <a:t>electroquímcas</a:t>
            </a:r>
            <a:r>
              <a:rPr lang="en-US" altLang="es-ES" dirty="0"/>
              <a:t> que </a:t>
            </a:r>
            <a:r>
              <a:rPr lang="en-US" altLang="es-ES" dirty="0" err="1"/>
              <a:t>liberan</a:t>
            </a:r>
            <a:r>
              <a:rPr lang="en-US" altLang="es-ES" dirty="0"/>
              <a:t> </a:t>
            </a:r>
            <a:r>
              <a:rPr lang="en-US" altLang="es-ES" dirty="0" err="1"/>
              <a:t>iones</a:t>
            </a:r>
            <a:r>
              <a:rPr lang="en-US" altLang="es-ES" dirty="0"/>
              <a:t> de li…</a:t>
            </a:r>
          </a:p>
          <a:p>
            <a:r>
              <a:rPr lang="en-US" altLang="es-ES" dirty="0"/>
              <a:t>Intercalation de </a:t>
            </a:r>
            <a:r>
              <a:rPr lang="en-US" altLang="es-ES" dirty="0" err="1"/>
              <a:t>iones</a:t>
            </a:r>
            <a:r>
              <a:rPr lang="en-US" altLang="es-ES" dirty="0"/>
              <a:t> </a:t>
            </a:r>
            <a:r>
              <a:rPr lang="en-US" altLang="es-ES" dirty="0" err="1"/>
              <a:t>en</a:t>
            </a:r>
            <a:r>
              <a:rPr lang="en-US" altLang="es-ES" dirty="0"/>
              <a:t> las </a:t>
            </a:r>
            <a:r>
              <a:rPr lang="en-US" altLang="es-ES" dirty="0" err="1"/>
              <a:t>capas</a:t>
            </a:r>
            <a:r>
              <a:rPr lang="en-US" altLang="es-ES" dirty="0"/>
              <a:t> de graffito; </a:t>
            </a:r>
            <a:r>
              <a:rPr lang="en-US" altLang="es-ES" dirty="0" err="1"/>
              <a:t>procesos</a:t>
            </a:r>
            <a:r>
              <a:rPr lang="en-US" altLang="es-ES" dirty="0"/>
              <a:t> con </a:t>
            </a:r>
            <a:r>
              <a:rPr lang="en-US" altLang="es-ES" dirty="0" err="1"/>
              <a:t>dinámicas</a:t>
            </a:r>
            <a:r>
              <a:rPr lang="en-US" altLang="es-ES" dirty="0"/>
              <a:t> </a:t>
            </a:r>
            <a:r>
              <a:rPr lang="en-US" altLang="es-ES" dirty="0" err="1"/>
              <a:t>lentas</a:t>
            </a:r>
            <a:r>
              <a:rPr lang="en-US" altLang="es-ES" dirty="0"/>
              <a:t>. La </a:t>
            </a:r>
            <a:r>
              <a:rPr lang="en-US" altLang="es-ES" dirty="0" err="1"/>
              <a:t>evolución</a:t>
            </a:r>
            <a:r>
              <a:rPr lang="en-US" altLang="es-ES" dirty="0"/>
              <a:t> de los </a:t>
            </a:r>
            <a:r>
              <a:rPr lang="en-US" altLang="es-ES" dirty="0" err="1"/>
              <a:t>materiales</a:t>
            </a:r>
            <a:r>
              <a:rPr lang="en-US" altLang="es-ES" dirty="0"/>
              <a:t> para </a:t>
            </a:r>
            <a:r>
              <a:rPr lang="en-US" altLang="es-ES" dirty="0" err="1"/>
              <a:t>electrodos</a:t>
            </a:r>
            <a:r>
              <a:rPr lang="en-US" altLang="es-ES" dirty="0"/>
              <a:t> (</a:t>
            </a:r>
            <a:r>
              <a:rPr lang="en-US" altLang="es-ES" dirty="0" err="1"/>
              <a:t>cátodos</a:t>
            </a:r>
            <a:r>
              <a:rPr lang="en-US" altLang="es-ES" dirty="0"/>
              <a:t> y </a:t>
            </a:r>
            <a:r>
              <a:rPr lang="en-US" altLang="es-ES" dirty="0" err="1"/>
              <a:t>ánodos</a:t>
            </a:r>
            <a:r>
              <a:rPr lang="en-US" altLang="es-ES" dirty="0"/>
              <a:t> es clave para </a:t>
            </a:r>
            <a:r>
              <a:rPr lang="en-US" altLang="es-ES" dirty="0" err="1"/>
              <a:t>mejorar</a:t>
            </a:r>
            <a:r>
              <a:rPr lang="en-US" altLang="es-ES" dirty="0"/>
              <a:t> </a:t>
            </a:r>
            <a:r>
              <a:rPr lang="en-US" altLang="es-ES" dirty="0" err="1"/>
              <a:t>en</a:t>
            </a:r>
            <a:r>
              <a:rPr lang="en-US" altLang="es-ES" dirty="0"/>
              <a:t> </a:t>
            </a:r>
            <a:r>
              <a:rPr lang="en-US" altLang="es-ES" dirty="0" err="1"/>
              <a:t>energía</a:t>
            </a:r>
            <a:r>
              <a:rPr lang="en-US" altLang="es-ES" dirty="0"/>
              <a:t>, </a:t>
            </a:r>
            <a:r>
              <a:rPr lang="en-US" altLang="es-ES" dirty="0" err="1"/>
              <a:t>potencia</a:t>
            </a:r>
            <a:r>
              <a:rPr lang="en-US" altLang="es-ES" dirty="0"/>
              <a:t>, y </a:t>
            </a:r>
            <a:r>
              <a:rPr lang="en-US" altLang="es-ES" dirty="0" err="1"/>
              <a:t>ciclado</a:t>
            </a:r>
            <a:r>
              <a:rPr lang="en-US" altLang="es-ES" dirty="0"/>
              <a:t> y </a:t>
            </a:r>
            <a:r>
              <a:rPr lang="en-US" altLang="es-ES" dirty="0" err="1"/>
              <a:t>demás</a:t>
            </a:r>
            <a:endParaRPr lang="en-US" altLang="es-ES" dirty="0"/>
          </a:p>
        </p:txBody>
      </p:sp>
      <p:sp>
        <p:nvSpPr>
          <p:cNvPr id="56324" name="Marcador de número de diapositiva 3">
            <a:extLst>
              <a:ext uri="{FF2B5EF4-FFF2-40B4-BE49-F238E27FC236}">
                <a16:creationId xmlns:a16="http://schemas.microsoft.com/office/drawing/2014/main" id="{AEC0A060-2FB8-4ED5-B93D-601F861675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Frutiger 65 Bold"/>
              </a:defRPr>
            </a:lvl1pPr>
            <a:lvl2pPr marL="785372" indent="-302066">
              <a:defRPr sz="2500">
                <a:solidFill>
                  <a:schemeClr val="tx1"/>
                </a:solidFill>
                <a:latin typeface="Frutiger 65 Bold"/>
              </a:defRPr>
            </a:lvl2pPr>
            <a:lvl3pPr marL="1208265" indent="-241653">
              <a:defRPr sz="2500">
                <a:solidFill>
                  <a:schemeClr val="tx1"/>
                </a:solidFill>
                <a:latin typeface="Frutiger 65 Bold"/>
              </a:defRPr>
            </a:lvl3pPr>
            <a:lvl4pPr marL="1691571" indent="-241653">
              <a:defRPr sz="2500">
                <a:solidFill>
                  <a:schemeClr val="tx1"/>
                </a:solidFill>
                <a:latin typeface="Frutiger 65 Bold"/>
              </a:defRPr>
            </a:lvl4pPr>
            <a:lvl5pPr marL="2174878" indent="-241653">
              <a:defRPr sz="2500">
                <a:solidFill>
                  <a:schemeClr val="tx1"/>
                </a:solidFill>
                <a:latin typeface="Frutiger 65 Bold"/>
              </a:defRPr>
            </a:lvl5pPr>
            <a:lvl6pPr marL="2658184" indent="-241653" eaLnBrk="0" fontAlgn="base" hangingPunct="0">
              <a:spcBef>
                <a:spcPct val="0"/>
              </a:spcBef>
              <a:spcAft>
                <a:spcPct val="0"/>
              </a:spcAft>
              <a:defRPr sz="2500">
                <a:solidFill>
                  <a:schemeClr val="tx1"/>
                </a:solidFill>
                <a:latin typeface="Frutiger 65 Bold"/>
              </a:defRPr>
            </a:lvl6pPr>
            <a:lvl7pPr marL="3141490" indent="-241653" eaLnBrk="0" fontAlgn="base" hangingPunct="0">
              <a:spcBef>
                <a:spcPct val="0"/>
              </a:spcBef>
              <a:spcAft>
                <a:spcPct val="0"/>
              </a:spcAft>
              <a:defRPr sz="2500">
                <a:solidFill>
                  <a:schemeClr val="tx1"/>
                </a:solidFill>
                <a:latin typeface="Frutiger 65 Bold"/>
              </a:defRPr>
            </a:lvl7pPr>
            <a:lvl8pPr marL="3624796" indent="-241653" eaLnBrk="0" fontAlgn="base" hangingPunct="0">
              <a:spcBef>
                <a:spcPct val="0"/>
              </a:spcBef>
              <a:spcAft>
                <a:spcPct val="0"/>
              </a:spcAft>
              <a:defRPr sz="2500">
                <a:solidFill>
                  <a:schemeClr val="tx1"/>
                </a:solidFill>
                <a:latin typeface="Frutiger 65 Bold"/>
              </a:defRPr>
            </a:lvl8pPr>
            <a:lvl9pPr marL="4108102" indent="-241653" eaLnBrk="0" fontAlgn="base" hangingPunct="0">
              <a:spcBef>
                <a:spcPct val="0"/>
              </a:spcBef>
              <a:spcAft>
                <a:spcPct val="0"/>
              </a:spcAft>
              <a:defRPr sz="2500">
                <a:solidFill>
                  <a:schemeClr val="tx1"/>
                </a:solidFill>
                <a:latin typeface="Frutiger 65 Bold"/>
              </a:defRPr>
            </a:lvl9pPr>
          </a:lstStyle>
          <a:p>
            <a:fld id="{B7CB7124-0C5A-4053-9FE2-94CD8F454E21}" type="slidenum">
              <a:rPr lang="en-US" altLang="es-ES" sz="1300"/>
              <a:pPr/>
              <a:t>18</a:t>
            </a:fld>
            <a:endParaRPr lang="en-US" altLang="es-ES" sz="1300" dirty="0"/>
          </a:p>
        </p:txBody>
      </p:sp>
    </p:spTree>
    <p:extLst>
      <p:ext uri="{BB962C8B-B14F-4D97-AF65-F5344CB8AC3E}">
        <p14:creationId xmlns:p14="http://schemas.microsoft.com/office/powerpoint/2010/main" val="2143180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Marcador de imagen de diapositiva 1">
            <a:extLst>
              <a:ext uri="{FF2B5EF4-FFF2-40B4-BE49-F238E27FC236}">
                <a16:creationId xmlns:a16="http://schemas.microsoft.com/office/drawing/2014/main" id="{310082EA-CCEA-4600-AF0F-6F77B0D054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Marcador de notas 2">
            <a:extLst>
              <a:ext uri="{FF2B5EF4-FFF2-40B4-BE49-F238E27FC236}">
                <a16:creationId xmlns:a16="http://schemas.microsoft.com/office/drawing/2014/main" id="{02A6C6E4-938B-483B-A82F-F53D9DF20F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ES" dirty="0" err="1"/>
              <a:t>Reacciones</a:t>
            </a:r>
            <a:r>
              <a:rPr lang="en-US" altLang="es-ES" dirty="0"/>
              <a:t> </a:t>
            </a:r>
            <a:r>
              <a:rPr lang="en-US" altLang="es-ES" dirty="0" err="1"/>
              <a:t>electroquímcas</a:t>
            </a:r>
            <a:r>
              <a:rPr lang="en-US" altLang="es-ES" dirty="0"/>
              <a:t> que </a:t>
            </a:r>
            <a:r>
              <a:rPr lang="en-US" altLang="es-ES" dirty="0" err="1"/>
              <a:t>liberan</a:t>
            </a:r>
            <a:r>
              <a:rPr lang="en-US" altLang="es-ES" dirty="0"/>
              <a:t> </a:t>
            </a:r>
            <a:r>
              <a:rPr lang="en-US" altLang="es-ES" dirty="0" err="1"/>
              <a:t>iones</a:t>
            </a:r>
            <a:r>
              <a:rPr lang="en-US" altLang="es-ES" dirty="0"/>
              <a:t> de li…</a:t>
            </a:r>
          </a:p>
          <a:p>
            <a:r>
              <a:rPr lang="en-US" altLang="es-ES" dirty="0"/>
              <a:t>Intercalation de </a:t>
            </a:r>
            <a:r>
              <a:rPr lang="en-US" altLang="es-ES" dirty="0" err="1"/>
              <a:t>iones</a:t>
            </a:r>
            <a:r>
              <a:rPr lang="en-US" altLang="es-ES" dirty="0"/>
              <a:t> </a:t>
            </a:r>
            <a:r>
              <a:rPr lang="en-US" altLang="es-ES" dirty="0" err="1"/>
              <a:t>en</a:t>
            </a:r>
            <a:r>
              <a:rPr lang="en-US" altLang="es-ES" dirty="0"/>
              <a:t> las </a:t>
            </a:r>
            <a:r>
              <a:rPr lang="en-US" altLang="es-ES" dirty="0" err="1"/>
              <a:t>capas</a:t>
            </a:r>
            <a:r>
              <a:rPr lang="en-US" altLang="es-ES" dirty="0"/>
              <a:t> de graffito; </a:t>
            </a:r>
            <a:r>
              <a:rPr lang="en-US" altLang="es-ES" dirty="0" err="1"/>
              <a:t>procesos</a:t>
            </a:r>
            <a:r>
              <a:rPr lang="en-US" altLang="es-ES" dirty="0"/>
              <a:t> con </a:t>
            </a:r>
            <a:r>
              <a:rPr lang="en-US" altLang="es-ES" dirty="0" err="1"/>
              <a:t>dinámicas</a:t>
            </a:r>
            <a:r>
              <a:rPr lang="en-US" altLang="es-ES" dirty="0"/>
              <a:t> </a:t>
            </a:r>
            <a:r>
              <a:rPr lang="en-US" altLang="es-ES" dirty="0" err="1"/>
              <a:t>lentas</a:t>
            </a:r>
            <a:r>
              <a:rPr lang="en-US" altLang="es-ES" dirty="0"/>
              <a:t>. La </a:t>
            </a:r>
            <a:r>
              <a:rPr lang="en-US" altLang="es-ES" dirty="0" err="1"/>
              <a:t>evolución</a:t>
            </a:r>
            <a:r>
              <a:rPr lang="en-US" altLang="es-ES" dirty="0"/>
              <a:t> de los </a:t>
            </a:r>
            <a:r>
              <a:rPr lang="en-US" altLang="es-ES" dirty="0" err="1"/>
              <a:t>materiales</a:t>
            </a:r>
            <a:r>
              <a:rPr lang="en-US" altLang="es-ES" dirty="0"/>
              <a:t> para </a:t>
            </a:r>
            <a:r>
              <a:rPr lang="en-US" altLang="es-ES" dirty="0" err="1"/>
              <a:t>electrodos</a:t>
            </a:r>
            <a:r>
              <a:rPr lang="en-US" altLang="es-ES" dirty="0"/>
              <a:t> (</a:t>
            </a:r>
            <a:r>
              <a:rPr lang="en-US" altLang="es-ES" dirty="0" err="1"/>
              <a:t>cátodos</a:t>
            </a:r>
            <a:r>
              <a:rPr lang="en-US" altLang="es-ES" dirty="0"/>
              <a:t> y </a:t>
            </a:r>
            <a:r>
              <a:rPr lang="en-US" altLang="es-ES" dirty="0" err="1"/>
              <a:t>ánodos</a:t>
            </a:r>
            <a:r>
              <a:rPr lang="en-US" altLang="es-ES" dirty="0"/>
              <a:t> es clave para </a:t>
            </a:r>
            <a:r>
              <a:rPr lang="en-US" altLang="es-ES" dirty="0" err="1"/>
              <a:t>mejorar</a:t>
            </a:r>
            <a:r>
              <a:rPr lang="en-US" altLang="es-ES" dirty="0"/>
              <a:t> </a:t>
            </a:r>
            <a:r>
              <a:rPr lang="en-US" altLang="es-ES" dirty="0" err="1"/>
              <a:t>en</a:t>
            </a:r>
            <a:r>
              <a:rPr lang="en-US" altLang="es-ES" dirty="0"/>
              <a:t> </a:t>
            </a:r>
            <a:r>
              <a:rPr lang="en-US" altLang="es-ES" dirty="0" err="1"/>
              <a:t>energía</a:t>
            </a:r>
            <a:r>
              <a:rPr lang="en-US" altLang="es-ES" dirty="0"/>
              <a:t>, </a:t>
            </a:r>
            <a:r>
              <a:rPr lang="en-US" altLang="es-ES" dirty="0" err="1"/>
              <a:t>potencia</a:t>
            </a:r>
            <a:r>
              <a:rPr lang="en-US" altLang="es-ES" dirty="0"/>
              <a:t>, y </a:t>
            </a:r>
            <a:r>
              <a:rPr lang="en-US" altLang="es-ES" dirty="0" err="1"/>
              <a:t>ciclado</a:t>
            </a:r>
            <a:r>
              <a:rPr lang="en-US" altLang="es-ES" dirty="0"/>
              <a:t> y </a:t>
            </a:r>
            <a:r>
              <a:rPr lang="en-US" altLang="es-ES" dirty="0" err="1"/>
              <a:t>demás</a:t>
            </a:r>
            <a:endParaRPr lang="en-US" altLang="es-ES" dirty="0"/>
          </a:p>
        </p:txBody>
      </p:sp>
      <p:sp>
        <p:nvSpPr>
          <p:cNvPr id="56324" name="Marcador de número de diapositiva 3">
            <a:extLst>
              <a:ext uri="{FF2B5EF4-FFF2-40B4-BE49-F238E27FC236}">
                <a16:creationId xmlns:a16="http://schemas.microsoft.com/office/drawing/2014/main" id="{AEC0A060-2FB8-4ED5-B93D-601F861675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Frutiger 65 Bold"/>
              </a:defRPr>
            </a:lvl1pPr>
            <a:lvl2pPr marL="785372" indent="-302066">
              <a:defRPr sz="2500">
                <a:solidFill>
                  <a:schemeClr val="tx1"/>
                </a:solidFill>
                <a:latin typeface="Frutiger 65 Bold"/>
              </a:defRPr>
            </a:lvl2pPr>
            <a:lvl3pPr marL="1208265" indent="-241653">
              <a:defRPr sz="2500">
                <a:solidFill>
                  <a:schemeClr val="tx1"/>
                </a:solidFill>
                <a:latin typeface="Frutiger 65 Bold"/>
              </a:defRPr>
            </a:lvl3pPr>
            <a:lvl4pPr marL="1691571" indent="-241653">
              <a:defRPr sz="2500">
                <a:solidFill>
                  <a:schemeClr val="tx1"/>
                </a:solidFill>
                <a:latin typeface="Frutiger 65 Bold"/>
              </a:defRPr>
            </a:lvl4pPr>
            <a:lvl5pPr marL="2174878" indent="-241653">
              <a:defRPr sz="2500">
                <a:solidFill>
                  <a:schemeClr val="tx1"/>
                </a:solidFill>
                <a:latin typeface="Frutiger 65 Bold"/>
              </a:defRPr>
            </a:lvl5pPr>
            <a:lvl6pPr marL="2658184" indent="-241653" eaLnBrk="0" fontAlgn="base" hangingPunct="0">
              <a:spcBef>
                <a:spcPct val="0"/>
              </a:spcBef>
              <a:spcAft>
                <a:spcPct val="0"/>
              </a:spcAft>
              <a:defRPr sz="2500">
                <a:solidFill>
                  <a:schemeClr val="tx1"/>
                </a:solidFill>
                <a:latin typeface="Frutiger 65 Bold"/>
              </a:defRPr>
            </a:lvl6pPr>
            <a:lvl7pPr marL="3141490" indent="-241653" eaLnBrk="0" fontAlgn="base" hangingPunct="0">
              <a:spcBef>
                <a:spcPct val="0"/>
              </a:spcBef>
              <a:spcAft>
                <a:spcPct val="0"/>
              </a:spcAft>
              <a:defRPr sz="2500">
                <a:solidFill>
                  <a:schemeClr val="tx1"/>
                </a:solidFill>
                <a:latin typeface="Frutiger 65 Bold"/>
              </a:defRPr>
            </a:lvl7pPr>
            <a:lvl8pPr marL="3624796" indent="-241653" eaLnBrk="0" fontAlgn="base" hangingPunct="0">
              <a:spcBef>
                <a:spcPct val="0"/>
              </a:spcBef>
              <a:spcAft>
                <a:spcPct val="0"/>
              </a:spcAft>
              <a:defRPr sz="2500">
                <a:solidFill>
                  <a:schemeClr val="tx1"/>
                </a:solidFill>
                <a:latin typeface="Frutiger 65 Bold"/>
              </a:defRPr>
            </a:lvl8pPr>
            <a:lvl9pPr marL="4108102" indent="-241653" eaLnBrk="0" fontAlgn="base" hangingPunct="0">
              <a:spcBef>
                <a:spcPct val="0"/>
              </a:spcBef>
              <a:spcAft>
                <a:spcPct val="0"/>
              </a:spcAft>
              <a:defRPr sz="2500">
                <a:solidFill>
                  <a:schemeClr val="tx1"/>
                </a:solidFill>
                <a:latin typeface="Frutiger 65 Bold"/>
              </a:defRPr>
            </a:lvl9pPr>
          </a:lstStyle>
          <a:p>
            <a:fld id="{B7CB7124-0C5A-4053-9FE2-94CD8F454E21}" type="slidenum">
              <a:rPr lang="en-US" altLang="es-ES" sz="1300"/>
              <a:pPr/>
              <a:t>19</a:t>
            </a:fld>
            <a:endParaRPr lang="en-US" altLang="es-ES" sz="1300" dirty="0"/>
          </a:p>
        </p:txBody>
      </p:sp>
    </p:spTree>
    <p:extLst>
      <p:ext uri="{BB962C8B-B14F-4D97-AF65-F5344CB8AC3E}">
        <p14:creationId xmlns:p14="http://schemas.microsoft.com/office/powerpoint/2010/main" val="3574464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A2F0B-89D2-042D-8D9F-E3A2D05C3A4F}"/>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F4E3B167-34D4-AB85-4958-3CFFC5BE6665}"/>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CD08678B-3A21-6099-44DD-BA4840A0114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3070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Marcador de imagen de diapositiva 1">
            <a:extLst>
              <a:ext uri="{FF2B5EF4-FFF2-40B4-BE49-F238E27FC236}">
                <a16:creationId xmlns:a16="http://schemas.microsoft.com/office/drawing/2014/main" id="{310082EA-CCEA-4600-AF0F-6F77B0D054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Marcador de notas 2">
            <a:extLst>
              <a:ext uri="{FF2B5EF4-FFF2-40B4-BE49-F238E27FC236}">
                <a16:creationId xmlns:a16="http://schemas.microsoft.com/office/drawing/2014/main" id="{02A6C6E4-938B-483B-A82F-F53D9DF20F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ES" dirty="0" err="1"/>
              <a:t>Reacciones</a:t>
            </a:r>
            <a:r>
              <a:rPr lang="en-US" altLang="es-ES" dirty="0"/>
              <a:t> </a:t>
            </a:r>
            <a:r>
              <a:rPr lang="en-US" altLang="es-ES" dirty="0" err="1"/>
              <a:t>electroquímcas</a:t>
            </a:r>
            <a:r>
              <a:rPr lang="en-US" altLang="es-ES" dirty="0"/>
              <a:t> que </a:t>
            </a:r>
            <a:r>
              <a:rPr lang="en-US" altLang="es-ES" dirty="0" err="1"/>
              <a:t>liberan</a:t>
            </a:r>
            <a:r>
              <a:rPr lang="en-US" altLang="es-ES" dirty="0"/>
              <a:t> </a:t>
            </a:r>
            <a:r>
              <a:rPr lang="en-US" altLang="es-ES" dirty="0" err="1"/>
              <a:t>iones</a:t>
            </a:r>
            <a:r>
              <a:rPr lang="en-US" altLang="es-ES" dirty="0"/>
              <a:t> de li…</a:t>
            </a:r>
          </a:p>
          <a:p>
            <a:r>
              <a:rPr lang="en-US" altLang="es-ES" dirty="0"/>
              <a:t>Intercalation de </a:t>
            </a:r>
            <a:r>
              <a:rPr lang="en-US" altLang="es-ES" dirty="0" err="1"/>
              <a:t>iones</a:t>
            </a:r>
            <a:r>
              <a:rPr lang="en-US" altLang="es-ES" dirty="0"/>
              <a:t> </a:t>
            </a:r>
            <a:r>
              <a:rPr lang="en-US" altLang="es-ES" dirty="0" err="1"/>
              <a:t>en</a:t>
            </a:r>
            <a:r>
              <a:rPr lang="en-US" altLang="es-ES" dirty="0"/>
              <a:t> las </a:t>
            </a:r>
            <a:r>
              <a:rPr lang="en-US" altLang="es-ES" dirty="0" err="1"/>
              <a:t>capas</a:t>
            </a:r>
            <a:r>
              <a:rPr lang="en-US" altLang="es-ES" dirty="0"/>
              <a:t> de graffito; </a:t>
            </a:r>
            <a:r>
              <a:rPr lang="en-US" altLang="es-ES" dirty="0" err="1"/>
              <a:t>procesos</a:t>
            </a:r>
            <a:r>
              <a:rPr lang="en-US" altLang="es-ES" dirty="0"/>
              <a:t> con </a:t>
            </a:r>
            <a:r>
              <a:rPr lang="en-US" altLang="es-ES" dirty="0" err="1"/>
              <a:t>dinámicas</a:t>
            </a:r>
            <a:r>
              <a:rPr lang="en-US" altLang="es-ES" dirty="0"/>
              <a:t> </a:t>
            </a:r>
            <a:r>
              <a:rPr lang="en-US" altLang="es-ES" dirty="0" err="1"/>
              <a:t>lentas</a:t>
            </a:r>
            <a:r>
              <a:rPr lang="en-US" altLang="es-ES" dirty="0"/>
              <a:t>. La </a:t>
            </a:r>
            <a:r>
              <a:rPr lang="en-US" altLang="es-ES" dirty="0" err="1"/>
              <a:t>evolución</a:t>
            </a:r>
            <a:r>
              <a:rPr lang="en-US" altLang="es-ES" dirty="0"/>
              <a:t> de los </a:t>
            </a:r>
            <a:r>
              <a:rPr lang="en-US" altLang="es-ES" dirty="0" err="1"/>
              <a:t>materiales</a:t>
            </a:r>
            <a:r>
              <a:rPr lang="en-US" altLang="es-ES" dirty="0"/>
              <a:t> para </a:t>
            </a:r>
            <a:r>
              <a:rPr lang="en-US" altLang="es-ES" dirty="0" err="1"/>
              <a:t>electrodos</a:t>
            </a:r>
            <a:r>
              <a:rPr lang="en-US" altLang="es-ES" dirty="0"/>
              <a:t> (</a:t>
            </a:r>
            <a:r>
              <a:rPr lang="en-US" altLang="es-ES" dirty="0" err="1"/>
              <a:t>cátodos</a:t>
            </a:r>
            <a:r>
              <a:rPr lang="en-US" altLang="es-ES" dirty="0"/>
              <a:t> y </a:t>
            </a:r>
            <a:r>
              <a:rPr lang="en-US" altLang="es-ES" dirty="0" err="1"/>
              <a:t>ánodos</a:t>
            </a:r>
            <a:r>
              <a:rPr lang="en-US" altLang="es-ES" dirty="0"/>
              <a:t> es clave para </a:t>
            </a:r>
            <a:r>
              <a:rPr lang="en-US" altLang="es-ES" dirty="0" err="1"/>
              <a:t>mejorar</a:t>
            </a:r>
            <a:r>
              <a:rPr lang="en-US" altLang="es-ES" dirty="0"/>
              <a:t> </a:t>
            </a:r>
            <a:r>
              <a:rPr lang="en-US" altLang="es-ES" dirty="0" err="1"/>
              <a:t>en</a:t>
            </a:r>
            <a:r>
              <a:rPr lang="en-US" altLang="es-ES" dirty="0"/>
              <a:t> </a:t>
            </a:r>
            <a:r>
              <a:rPr lang="en-US" altLang="es-ES" dirty="0" err="1"/>
              <a:t>energía</a:t>
            </a:r>
            <a:r>
              <a:rPr lang="en-US" altLang="es-ES" dirty="0"/>
              <a:t>, </a:t>
            </a:r>
            <a:r>
              <a:rPr lang="en-US" altLang="es-ES" dirty="0" err="1"/>
              <a:t>potencia</a:t>
            </a:r>
            <a:r>
              <a:rPr lang="en-US" altLang="es-ES" dirty="0"/>
              <a:t>, y </a:t>
            </a:r>
            <a:r>
              <a:rPr lang="en-US" altLang="es-ES" dirty="0" err="1"/>
              <a:t>ciclado</a:t>
            </a:r>
            <a:r>
              <a:rPr lang="en-US" altLang="es-ES" dirty="0"/>
              <a:t> y </a:t>
            </a:r>
            <a:r>
              <a:rPr lang="en-US" altLang="es-ES" dirty="0" err="1"/>
              <a:t>demás</a:t>
            </a:r>
            <a:endParaRPr lang="en-US" altLang="es-ES" dirty="0"/>
          </a:p>
        </p:txBody>
      </p:sp>
      <p:sp>
        <p:nvSpPr>
          <p:cNvPr id="56324" name="Marcador de número de diapositiva 3">
            <a:extLst>
              <a:ext uri="{FF2B5EF4-FFF2-40B4-BE49-F238E27FC236}">
                <a16:creationId xmlns:a16="http://schemas.microsoft.com/office/drawing/2014/main" id="{AEC0A060-2FB8-4ED5-B93D-601F861675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Frutiger 65 Bold"/>
              </a:defRPr>
            </a:lvl1pPr>
            <a:lvl2pPr marL="785372" indent="-302066">
              <a:defRPr sz="2500">
                <a:solidFill>
                  <a:schemeClr val="tx1"/>
                </a:solidFill>
                <a:latin typeface="Frutiger 65 Bold"/>
              </a:defRPr>
            </a:lvl2pPr>
            <a:lvl3pPr marL="1208265" indent="-241653">
              <a:defRPr sz="2500">
                <a:solidFill>
                  <a:schemeClr val="tx1"/>
                </a:solidFill>
                <a:latin typeface="Frutiger 65 Bold"/>
              </a:defRPr>
            </a:lvl3pPr>
            <a:lvl4pPr marL="1691571" indent="-241653">
              <a:defRPr sz="2500">
                <a:solidFill>
                  <a:schemeClr val="tx1"/>
                </a:solidFill>
                <a:latin typeface="Frutiger 65 Bold"/>
              </a:defRPr>
            </a:lvl4pPr>
            <a:lvl5pPr marL="2174878" indent="-241653">
              <a:defRPr sz="2500">
                <a:solidFill>
                  <a:schemeClr val="tx1"/>
                </a:solidFill>
                <a:latin typeface="Frutiger 65 Bold"/>
              </a:defRPr>
            </a:lvl5pPr>
            <a:lvl6pPr marL="2658184" indent="-241653" eaLnBrk="0" fontAlgn="base" hangingPunct="0">
              <a:spcBef>
                <a:spcPct val="0"/>
              </a:spcBef>
              <a:spcAft>
                <a:spcPct val="0"/>
              </a:spcAft>
              <a:defRPr sz="2500">
                <a:solidFill>
                  <a:schemeClr val="tx1"/>
                </a:solidFill>
                <a:latin typeface="Frutiger 65 Bold"/>
              </a:defRPr>
            </a:lvl6pPr>
            <a:lvl7pPr marL="3141490" indent="-241653" eaLnBrk="0" fontAlgn="base" hangingPunct="0">
              <a:spcBef>
                <a:spcPct val="0"/>
              </a:spcBef>
              <a:spcAft>
                <a:spcPct val="0"/>
              </a:spcAft>
              <a:defRPr sz="2500">
                <a:solidFill>
                  <a:schemeClr val="tx1"/>
                </a:solidFill>
                <a:latin typeface="Frutiger 65 Bold"/>
              </a:defRPr>
            </a:lvl7pPr>
            <a:lvl8pPr marL="3624796" indent="-241653" eaLnBrk="0" fontAlgn="base" hangingPunct="0">
              <a:spcBef>
                <a:spcPct val="0"/>
              </a:spcBef>
              <a:spcAft>
                <a:spcPct val="0"/>
              </a:spcAft>
              <a:defRPr sz="2500">
                <a:solidFill>
                  <a:schemeClr val="tx1"/>
                </a:solidFill>
                <a:latin typeface="Frutiger 65 Bold"/>
              </a:defRPr>
            </a:lvl8pPr>
            <a:lvl9pPr marL="4108102" indent="-241653" eaLnBrk="0" fontAlgn="base" hangingPunct="0">
              <a:spcBef>
                <a:spcPct val="0"/>
              </a:spcBef>
              <a:spcAft>
                <a:spcPct val="0"/>
              </a:spcAft>
              <a:defRPr sz="2500">
                <a:solidFill>
                  <a:schemeClr val="tx1"/>
                </a:solidFill>
                <a:latin typeface="Frutiger 65 Bold"/>
              </a:defRPr>
            </a:lvl9pPr>
          </a:lstStyle>
          <a:p>
            <a:fld id="{B7CB7124-0C5A-4053-9FE2-94CD8F454E21}" type="slidenum">
              <a:rPr lang="en-US" altLang="es-ES" sz="1300"/>
              <a:pPr/>
              <a:t>3</a:t>
            </a:fld>
            <a:endParaRPr lang="en-US" altLang="es-ES" sz="1300" dirty="0"/>
          </a:p>
        </p:txBody>
      </p:sp>
    </p:spTree>
    <p:extLst>
      <p:ext uri="{BB962C8B-B14F-4D97-AF65-F5344CB8AC3E}">
        <p14:creationId xmlns:p14="http://schemas.microsoft.com/office/powerpoint/2010/main" val="4104108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Marcador de imagen de diapositiva 1">
            <a:extLst>
              <a:ext uri="{FF2B5EF4-FFF2-40B4-BE49-F238E27FC236}">
                <a16:creationId xmlns:a16="http://schemas.microsoft.com/office/drawing/2014/main" id="{310082EA-CCEA-4600-AF0F-6F77B0D054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Marcador de notas 2">
            <a:extLst>
              <a:ext uri="{FF2B5EF4-FFF2-40B4-BE49-F238E27FC236}">
                <a16:creationId xmlns:a16="http://schemas.microsoft.com/office/drawing/2014/main" id="{02A6C6E4-938B-483B-A82F-F53D9DF20F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ES" dirty="0" err="1"/>
              <a:t>Reacciones</a:t>
            </a:r>
            <a:r>
              <a:rPr lang="en-US" altLang="es-ES" dirty="0"/>
              <a:t> </a:t>
            </a:r>
            <a:r>
              <a:rPr lang="en-US" altLang="es-ES" dirty="0" err="1"/>
              <a:t>electroquímcas</a:t>
            </a:r>
            <a:r>
              <a:rPr lang="en-US" altLang="es-ES" dirty="0"/>
              <a:t> que </a:t>
            </a:r>
            <a:r>
              <a:rPr lang="en-US" altLang="es-ES" dirty="0" err="1"/>
              <a:t>liberan</a:t>
            </a:r>
            <a:r>
              <a:rPr lang="en-US" altLang="es-ES" dirty="0"/>
              <a:t> </a:t>
            </a:r>
            <a:r>
              <a:rPr lang="en-US" altLang="es-ES" dirty="0" err="1"/>
              <a:t>iones</a:t>
            </a:r>
            <a:r>
              <a:rPr lang="en-US" altLang="es-ES" dirty="0"/>
              <a:t> de li…</a:t>
            </a:r>
          </a:p>
          <a:p>
            <a:r>
              <a:rPr lang="en-US" altLang="es-ES" dirty="0"/>
              <a:t>Intercalation de </a:t>
            </a:r>
            <a:r>
              <a:rPr lang="en-US" altLang="es-ES" dirty="0" err="1"/>
              <a:t>iones</a:t>
            </a:r>
            <a:r>
              <a:rPr lang="en-US" altLang="es-ES" dirty="0"/>
              <a:t> </a:t>
            </a:r>
            <a:r>
              <a:rPr lang="en-US" altLang="es-ES" dirty="0" err="1"/>
              <a:t>en</a:t>
            </a:r>
            <a:r>
              <a:rPr lang="en-US" altLang="es-ES" dirty="0"/>
              <a:t> las </a:t>
            </a:r>
            <a:r>
              <a:rPr lang="en-US" altLang="es-ES" dirty="0" err="1"/>
              <a:t>capas</a:t>
            </a:r>
            <a:r>
              <a:rPr lang="en-US" altLang="es-ES" dirty="0"/>
              <a:t> de graffito; </a:t>
            </a:r>
            <a:r>
              <a:rPr lang="en-US" altLang="es-ES" dirty="0" err="1"/>
              <a:t>procesos</a:t>
            </a:r>
            <a:r>
              <a:rPr lang="en-US" altLang="es-ES" dirty="0"/>
              <a:t> con </a:t>
            </a:r>
            <a:r>
              <a:rPr lang="en-US" altLang="es-ES" dirty="0" err="1"/>
              <a:t>dinámicas</a:t>
            </a:r>
            <a:r>
              <a:rPr lang="en-US" altLang="es-ES" dirty="0"/>
              <a:t> </a:t>
            </a:r>
            <a:r>
              <a:rPr lang="en-US" altLang="es-ES" dirty="0" err="1"/>
              <a:t>lentas</a:t>
            </a:r>
            <a:r>
              <a:rPr lang="en-US" altLang="es-ES" dirty="0"/>
              <a:t>. La </a:t>
            </a:r>
            <a:r>
              <a:rPr lang="en-US" altLang="es-ES" dirty="0" err="1"/>
              <a:t>evolución</a:t>
            </a:r>
            <a:r>
              <a:rPr lang="en-US" altLang="es-ES" dirty="0"/>
              <a:t> de los </a:t>
            </a:r>
            <a:r>
              <a:rPr lang="en-US" altLang="es-ES" dirty="0" err="1"/>
              <a:t>materiales</a:t>
            </a:r>
            <a:r>
              <a:rPr lang="en-US" altLang="es-ES" dirty="0"/>
              <a:t> para </a:t>
            </a:r>
            <a:r>
              <a:rPr lang="en-US" altLang="es-ES" dirty="0" err="1"/>
              <a:t>electrodos</a:t>
            </a:r>
            <a:r>
              <a:rPr lang="en-US" altLang="es-ES" dirty="0"/>
              <a:t> (</a:t>
            </a:r>
            <a:r>
              <a:rPr lang="en-US" altLang="es-ES" dirty="0" err="1"/>
              <a:t>cátodos</a:t>
            </a:r>
            <a:r>
              <a:rPr lang="en-US" altLang="es-ES" dirty="0"/>
              <a:t> y </a:t>
            </a:r>
            <a:r>
              <a:rPr lang="en-US" altLang="es-ES" dirty="0" err="1"/>
              <a:t>ánodos</a:t>
            </a:r>
            <a:r>
              <a:rPr lang="en-US" altLang="es-ES" dirty="0"/>
              <a:t> es clave para </a:t>
            </a:r>
            <a:r>
              <a:rPr lang="en-US" altLang="es-ES" dirty="0" err="1"/>
              <a:t>mejorar</a:t>
            </a:r>
            <a:r>
              <a:rPr lang="en-US" altLang="es-ES" dirty="0"/>
              <a:t> </a:t>
            </a:r>
            <a:r>
              <a:rPr lang="en-US" altLang="es-ES" dirty="0" err="1"/>
              <a:t>en</a:t>
            </a:r>
            <a:r>
              <a:rPr lang="en-US" altLang="es-ES" dirty="0"/>
              <a:t> </a:t>
            </a:r>
            <a:r>
              <a:rPr lang="en-US" altLang="es-ES" dirty="0" err="1"/>
              <a:t>energía</a:t>
            </a:r>
            <a:r>
              <a:rPr lang="en-US" altLang="es-ES" dirty="0"/>
              <a:t>, </a:t>
            </a:r>
            <a:r>
              <a:rPr lang="en-US" altLang="es-ES" dirty="0" err="1"/>
              <a:t>potencia</a:t>
            </a:r>
            <a:r>
              <a:rPr lang="en-US" altLang="es-ES" dirty="0"/>
              <a:t>, y </a:t>
            </a:r>
            <a:r>
              <a:rPr lang="en-US" altLang="es-ES" dirty="0" err="1"/>
              <a:t>ciclado</a:t>
            </a:r>
            <a:r>
              <a:rPr lang="en-US" altLang="es-ES" dirty="0"/>
              <a:t> y </a:t>
            </a:r>
            <a:r>
              <a:rPr lang="en-US" altLang="es-ES" dirty="0" err="1"/>
              <a:t>demás</a:t>
            </a:r>
            <a:endParaRPr lang="en-US" altLang="es-ES" dirty="0"/>
          </a:p>
        </p:txBody>
      </p:sp>
      <p:sp>
        <p:nvSpPr>
          <p:cNvPr id="56324" name="Marcador de número de diapositiva 3">
            <a:extLst>
              <a:ext uri="{FF2B5EF4-FFF2-40B4-BE49-F238E27FC236}">
                <a16:creationId xmlns:a16="http://schemas.microsoft.com/office/drawing/2014/main" id="{AEC0A060-2FB8-4ED5-B93D-601F861675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Frutiger 65 Bold"/>
              </a:defRPr>
            </a:lvl1pPr>
            <a:lvl2pPr marL="785372" indent="-302066">
              <a:defRPr sz="2500">
                <a:solidFill>
                  <a:schemeClr val="tx1"/>
                </a:solidFill>
                <a:latin typeface="Frutiger 65 Bold"/>
              </a:defRPr>
            </a:lvl2pPr>
            <a:lvl3pPr marL="1208265" indent="-241653">
              <a:defRPr sz="2500">
                <a:solidFill>
                  <a:schemeClr val="tx1"/>
                </a:solidFill>
                <a:latin typeface="Frutiger 65 Bold"/>
              </a:defRPr>
            </a:lvl3pPr>
            <a:lvl4pPr marL="1691571" indent="-241653">
              <a:defRPr sz="2500">
                <a:solidFill>
                  <a:schemeClr val="tx1"/>
                </a:solidFill>
                <a:latin typeface="Frutiger 65 Bold"/>
              </a:defRPr>
            </a:lvl4pPr>
            <a:lvl5pPr marL="2174878" indent="-241653">
              <a:defRPr sz="2500">
                <a:solidFill>
                  <a:schemeClr val="tx1"/>
                </a:solidFill>
                <a:latin typeface="Frutiger 65 Bold"/>
              </a:defRPr>
            </a:lvl5pPr>
            <a:lvl6pPr marL="2658184" indent="-241653" eaLnBrk="0" fontAlgn="base" hangingPunct="0">
              <a:spcBef>
                <a:spcPct val="0"/>
              </a:spcBef>
              <a:spcAft>
                <a:spcPct val="0"/>
              </a:spcAft>
              <a:defRPr sz="2500">
                <a:solidFill>
                  <a:schemeClr val="tx1"/>
                </a:solidFill>
                <a:latin typeface="Frutiger 65 Bold"/>
              </a:defRPr>
            </a:lvl6pPr>
            <a:lvl7pPr marL="3141490" indent="-241653" eaLnBrk="0" fontAlgn="base" hangingPunct="0">
              <a:spcBef>
                <a:spcPct val="0"/>
              </a:spcBef>
              <a:spcAft>
                <a:spcPct val="0"/>
              </a:spcAft>
              <a:defRPr sz="2500">
                <a:solidFill>
                  <a:schemeClr val="tx1"/>
                </a:solidFill>
                <a:latin typeface="Frutiger 65 Bold"/>
              </a:defRPr>
            </a:lvl7pPr>
            <a:lvl8pPr marL="3624796" indent="-241653" eaLnBrk="0" fontAlgn="base" hangingPunct="0">
              <a:spcBef>
                <a:spcPct val="0"/>
              </a:spcBef>
              <a:spcAft>
                <a:spcPct val="0"/>
              </a:spcAft>
              <a:defRPr sz="2500">
                <a:solidFill>
                  <a:schemeClr val="tx1"/>
                </a:solidFill>
                <a:latin typeface="Frutiger 65 Bold"/>
              </a:defRPr>
            </a:lvl8pPr>
            <a:lvl9pPr marL="4108102" indent="-241653" eaLnBrk="0" fontAlgn="base" hangingPunct="0">
              <a:spcBef>
                <a:spcPct val="0"/>
              </a:spcBef>
              <a:spcAft>
                <a:spcPct val="0"/>
              </a:spcAft>
              <a:defRPr sz="2500">
                <a:solidFill>
                  <a:schemeClr val="tx1"/>
                </a:solidFill>
                <a:latin typeface="Frutiger 65 Bold"/>
              </a:defRPr>
            </a:lvl9pPr>
          </a:lstStyle>
          <a:p>
            <a:fld id="{B7CB7124-0C5A-4053-9FE2-94CD8F454E21}" type="slidenum">
              <a:rPr lang="en-US" altLang="es-ES" sz="1300"/>
              <a:pPr/>
              <a:t>21</a:t>
            </a:fld>
            <a:endParaRPr lang="en-US" altLang="es-ES" sz="1300" dirty="0"/>
          </a:p>
        </p:txBody>
      </p:sp>
    </p:spTree>
    <p:extLst>
      <p:ext uri="{BB962C8B-B14F-4D97-AF65-F5344CB8AC3E}">
        <p14:creationId xmlns:p14="http://schemas.microsoft.com/office/powerpoint/2010/main" val="841942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Marcador de imagen de diapositiva 1">
            <a:extLst>
              <a:ext uri="{FF2B5EF4-FFF2-40B4-BE49-F238E27FC236}">
                <a16:creationId xmlns:a16="http://schemas.microsoft.com/office/drawing/2014/main" id="{310082EA-CCEA-4600-AF0F-6F77B0D054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Marcador de notas 2">
            <a:extLst>
              <a:ext uri="{FF2B5EF4-FFF2-40B4-BE49-F238E27FC236}">
                <a16:creationId xmlns:a16="http://schemas.microsoft.com/office/drawing/2014/main" id="{02A6C6E4-938B-483B-A82F-F53D9DF20F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ES" dirty="0" err="1"/>
              <a:t>Reacciones</a:t>
            </a:r>
            <a:r>
              <a:rPr lang="en-US" altLang="es-ES" dirty="0"/>
              <a:t> </a:t>
            </a:r>
            <a:r>
              <a:rPr lang="en-US" altLang="es-ES" dirty="0" err="1"/>
              <a:t>electroquímcas</a:t>
            </a:r>
            <a:r>
              <a:rPr lang="en-US" altLang="es-ES" dirty="0"/>
              <a:t> que </a:t>
            </a:r>
            <a:r>
              <a:rPr lang="en-US" altLang="es-ES" dirty="0" err="1"/>
              <a:t>liberan</a:t>
            </a:r>
            <a:r>
              <a:rPr lang="en-US" altLang="es-ES" dirty="0"/>
              <a:t> </a:t>
            </a:r>
            <a:r>
              <a:rPr lang="en-US" altLang="es-ES" dirty="0" err="1"/>
              <a:t>iones</a:t>
            </a:r>
            <a:r>
              <a:rPr lang="en-US" altLang="es-ES" dirty="0"/>
              <a:t> de li…</a:t>
            </a:r>
          </a:p>
          <a:p>
            <a:r>
              <a:rPr lang="en-US" altLang="es-ES" dirty="0"/>
              <a:t>Intercalation de </a:t>
            </a:r>
            <a:r>
              <a:rPr lang="en-US" altLang="es-ES" dirty="0" err="1"/>
              <a:t>iones</a:t>
            </a:r>
            <a:r>
              <a:rPr lang="en-US" altLang="es-ES" dirty="0"/>
              <a:t> </a:t>
            </a:r>
            <a:r>
              <a:rPr lang="en-US" altLang="es-ES" dirty="0" err="1"/>
              <a:t>en</a:t>
            </a:r>
            <a:r>
              <a:rPr lang="en-US" altLang="es-ES" dirty="0"/>
              <a:t> las </a:t>
            </a:r>
            <a:r>
              <a:rPr lang="en-US" altLang="es-ES" dirty="0" err="1"/>
              <a:t>capas</a:t>
            </a:r>
            <a:r>
              <a:rPr lang="en-US" altLang="es-ES" dirty="0"/>
              <a:t> de graffito; </a:t>
            </a:r>
            <a:r>
              <a:rPr lang="en-US" altLang="es-ES" dirty="0" err="1"/>
              <a:t>procesos</a:t>
            </a:r>
            <a:r>
              <a:rPr lang="en-US" altLang="es-ES" dirty="0"/>
              <a:t> con </a:t>
            </a:r>
            <a:r>
              <a:rPr lang="en-US" altLang="es-ES" dirty="0" err="1"/>
              <a:t>dinámicas</a:t>
            </a:r>
            <a:r>
              <a:rPr lang="en-US" altLang="es-ES" dirty="0"/>
              <a:t> </a:t>
            </a:r>
            <a:r>
              <a:rPr lang="en-US" altLang="es-ES" dirty="0" err="1"/>
              <a:t>lentas</a:t>
            </a:r>
            <a:r>
              <a:rPr lang="en-US" altLang="es-ES" dirty="0"/>
              <a:t>. La </a:t>
            </a:r>
            <a:r>
              <a:rPr lang="en-US" altLang="es-ES" dirty="0" err="1"/>
              <a:t>evolución</a:t>
            </a:r>
            <a:r>
              <a:rPr lang="en-US" altLang="es-ES" dirty="0"/>
              <a:t> de los </a:t>
            </a:r>
            <a:r>
              <a:rPr lang="en-US" altLang="es-ES" dirty="0" err="1"/>
              <a:t>materiales</a:t>
            </a:r>
            <a:r>
              <a:rPr lang="en-US" altLang="es-ES" dirty="0"/>
              <a:t> para </a:t>
            </a:r>
            <a:r>
              <a:rPr lang="en-US" altLang="es-ES" dirty="0" err="1"/>
              <a:t>electrodos</a:t>
            </a:r>
            <a:r>
              <a:rPr lang="en-US" altLang="es-ES" dirty="0"/>
              <a:t> (</a:t>
            </a:r>
            <a:r>
              <a:rPr lang="en-US" altLang="es-ES" dirty="0" err="1"/>
              <a:t>cátodos</a:t>
            </a:r>
            <a:r>
              <a:rPr lang="en-US" altLang="es-ES" dirty="0"/>
              <a:t> y </a:t>
            </a:r>
            <a:r>
              <a:rPr lang="en-US" altLang="es-ES" dirty="0" err="1"/>
              <a:t>ánodos</a:t>
            </a:r>
            <a:r>
              <a:rPr lang="en-US" altLang="es-ES" dirty="0"/>
              <a:t> es clave para </a:t>
            </a:r>
            <a:r>
              <a:rPr lang="en-US" altLang="es-ES" dirty="0" err="1"/>
              <a:t>mejorar</a:t>
            </a:r>
            <a:r>
              <a:rPr lang="en-US" altLang="es-ES" dirty="0"/>
              <a:t> </a:t>
            </a:r>
            <a:r>
              <a:rPr lang="en-US" altLang="es-ES" dirty="0" err="1"/>
              <a:t>en</a:t>
            </a:r>
            <a:r>
              <a:rPr lang="en-US" altLang="es-ES" dirty="0"/>
              <a:t> </a:t>
            </a:r>
            <a:r>
              <a:rPr lang="en-US" altLang="es-ES" dirty="0" err="1"/>
              <a:t>energía</a:t>
            </a:r>
            <a:r>
              <a:rPr lang="en-US" altLang="es-ES" dirty="0"/>
              <a:t>, </a:t>
            </a:r>
            <a:r>
              <a:rPr lang="en-US" altLang="es-ES" dirty="0" err="1"/>
              <a:t>potencia</a:t>
            </a:r>
            <a:r>
              <a:rPr lang="en-US" altLang="es-ES" dirty="0"/>
              <a:t>, y </a:t>
            </a:r>
            <a:r>
              <a:rPr lang="en-US" altLang="es-ES" dirty="0" err="1"/>
              <a:t>ciclado</a:t>
            </a:r>
            <a:r>
              <a:rPr lang="en-US" altLang="es-ES" dirty="0"/>
              <a:t> y </a:t>
            </a:r>
            <a:r>
              <a:rPr lang="en-US" altLang="es-ES" dirty="0" err="1"/>
              <a:t>demás</a:t>
            </a:r>
            <a:endParaRPr lang="en-US" altLang="es-ES" dirty="0"/>
          </a:p>
        </p:txBody>
      </p:sp>
      <p:sp>
        <p:nvSpPr>
          <p:cNvPr id="56324" name="Marcador de número de diapositiva 3">
            <a:extLst>
              <a:ext uri="{FF2B5EF4-FFF2-40B4-BE49-F238E27FC236}">
                <a16:creationId xmlns:a16="http://schemas.microsoft.com/office/drawing/2014/main" id="{AEC0A060-2FB8-4ED5-B93D-601F861675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Frutiger 65 Bold"/>
              </a:defRPr>
            </a:lvl1pPr>
            <a:lvl2pPr marL="785372" indent="-302066">
              <a:defRPr sz="2500">
                <a:solidFill>
                  <a:schemeClr val="tx1"/>
                </a:solidFill>
                <a:latin typeface="Frutiger 65 Bold"/>
              </a:defRPr>
            </a:lvl2pPr>
            <a:lvl3pPr marL="1208265" indent="-241653">
              <a:defRPr sz="2500">
                <a:solidFill>
                  <a:schemeClr val="tx1"/>
                </a:solidFill>
                <a:latin typeface="Frutiger 65 Bold"/>
              </a:defRPr>
            </a:lvl3pPr>
            <a:lvl4pPr marL="1691571" indent="-241653">
              <a:defRPr sz="2500">
                <a:solidFill>
                  <a:schemeClr val="tx1"/>
                </a:solidFill>
                <a:latin typeface="Frutiger 65 Bold"/>
              </a:defRPr>
            </a:lvl4pPr>
            <a:lvl5pPr marL="2174878" indent="-241653">
              <a:defRPr sz="2500">
                <a:solidFill>
                  <a:schemeClr val="tx1"/>
                </a:solidFill>
                <a:latin typeface="Frutiger 65 Bold"/>
              </a:defRPr>
            </a:lvl5pPr>
            <a:lvl6pPr marL="2658184" indent="-241653" eaLnBrk="0" fontAlgn="base" hangingPunct="0">
              <a:spcBef>
                <a:spcPct val="0"/>
              </a:spcBef>
              <a:spcAft>
                <a:spcPct val="0"/>
              </a:spcAft>
              <a:defRPr sz="2500">
                <a:solidFill>
                  <a:schemeClr val="tx1"/>
                </a:solidFill>
                <a:latin typeface="Frutiger 65 Bold"/>
              </a:defRPr>
            </a:lvl6pPr>
            <a:lvl7pPr marL="3141490" indent="-241653" eaLnBrk="0" fontAlgn="base" hangingPunct="0">
              <a:spcBef>
                <a:spcPct val="0"/>
              </a:spcBef>
              <a:spcAft>
                <a:spcPct val="0"/>
              </a:spcAft>
              <a:defRPr sz="2500">
                <a:solidFill>
                  <a:schemeClr val="tx1"/>
                </a:solidFill>
                <a:latin typeface="Frutiger 65 Bold"/>
              </a:defRPr>
            </a:lvl7pPr>
            <a:lvl8pPr marL="3624796" indent="-241653" eaLnBrk="0" fontAlgn="base" hangingPunct="0">
              <a:spcBef>
                <a:spcPct val="0"/>
              </a:spcBef>
              <a:spcAft>
                <a:spcPct val="0"/>
              </a:spcAft>
              <a:defRPr sz="2500">
                <a:solidFill>
                  <a:schemeClr val="tx1"/>
                </a:solidFill>
                <a:latin typeface="Frutiger 65 Bold"/>
              </a:defRPr>
            </a:lvl8pPr>
            <a:lvl9pPr marL="4108102" indent="-241653" eaLnBrk="0" fontAlgn="base" hangingPunct="0">
              <a:spcBef>
                <a:spcPct val="0"/>
              </a:spcBef>
              <a:spcAft>
                <a:spcPct val="0"/>
              </a:spcAft>
              <a:defRPr sz="2500">
                <a:solidFill>
                  <a:schemeClr val="tx1"/>
                </a:solidFill>
                <a:latin typeface="Frutiger 65 Bold"/>
              </a:defRPr>
            </a:lvl9pPr>
          </a:lstStyle>
          <a:p>
            <a:fld id="{B7CB7124-0C5A-4053-9FE2-94CD8F454E21}" type="slidenum">
              <a:rPr lang="en-US" altLang="es-ES" sz="1300"/>
              <a:pPr/>
              <a:t>22</a:t>
            </a:fld>
            <a:endParaRPr lang="en-US" altLang="es-ES" sz="1300" dirty="0"/>
          </a:p>
        </p:txBody>
      </p:sp>
    </p:spTree>
    <p:extLst>
      <p:ext uri="{BB962C8B-B14F-4D97-AF65-F5344CB8AC3E}">
        <p14:creationId xmlns:p14="http://schemas.microsoft.com/office/powerpoint/2010/main" val="660046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4A2F7-3B63-4B3D-3756-792A3F0FC343}"/>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E8BDF883-A399-3DAD-6F47-3559B267BFD2}"/>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7697048A-F2D3-B5FC-5B2F-26CEF92A51C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5857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Marcador de imagen de diapositiva 1">
            <a:extLst>
              <a:ext uri="{FF2B5EF4-FFF2-40B4-BE49-F238E27FC236}">
                <a16:creationId xmlns:a16="http://schemas.microsoft.com/office/drawing/2014/main" id="{310082EA-CCEA-4600-AF0F-6F77B0D054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Marcador de notas 2">
            <a:extLst>
              <a:ext uri="{FF2B5EF4-FFF2-40B4-BE49-F238E27FC236}">
                <a16:creationId xmlns:a16="http://schemas.microsoft.com/office/drawing/2014/main" id="{02A6C6E4-938B-483B-A82F-F53D9DF20F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s-ES" dirty="0"/>
          </a:p>
        </p:txBody>
      </p:sp>
      <p:sp>
        <p:nvSpPr>
          <p:cNvPr id="56324" name="Marcador de número de diapositiva 3">
            <a:extLst>
              <a:ext uri="{FF2B5EF4-FFF2-40B4-BE49-F238E27FC236}">
                <a16:creationId xmlns:a16="http://schemas.microsoft.com/office/drawing/2014/main" id="{AEC0A060-2FB8-4ED5-B93D-601F861675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Frutiger 65 Bold"/>
              </a:defRPr>
            </a:lvl1pPr>
            <a:lvl2pPr marL="785372" indent="-302066">
              <a:defRPr sz="2500">
                <a:solidFill>
                  <a:schemeClr val="tx1"/>
                </a:solidFill>
                <a:latin typeface="Frutiger 65 Bold"/>
              </a:defRPr>
            </a:lvl2pPr>
            <a:lvl3pPr marL="1208265" indent="-241653">
              <a:defRPr sz="2500">
                <a:solidFill>
                  <a:schemeClr val="tx1"/>
                </a:solidFill>
                <a:latin typeface="Frutiger 65 Bold"/>
              </a:defRPr>
            </a:lvl3pPr>
            <a:lvl4pPr marL="1691571" indent="-241653">
              <a:defRPr sz="2500">
                <a:solidFill>
                  <a:schemeClr val="tx1"/>
                </a:solidFill>
                <a:latin typeface="Frutiger 65 Bold"/>
              </a:defRPr>
            </a:lvl4pPr>
            <a:lvl5pPr marL="2174878" indent="-241653">
              <a:defRPr sz="2500">
                <a:solidFill>
                  <a:schemeClr val="tx1"/>
                </a:solidFill>
                <a:latin typeface="Frutiger 65 Bold"/>
              </a:defRPr>
            </a:lvl5pPr>
            <a:lvl6pPr marL="2658184" indent="-241653" eaLnBrk="0" fontAlgn="base" hangingPunct="0">
              <a:spcBef>
                <a:spcPct val="0"/>
              </a:spcBef>
              <a:spcAft>
                <a:spcPct val="0"/>
              </a:spcAft>
              <a:defRPr sz="2500">
                <a:solidFill>
                  <a:schemeClr val="tx1"/>
                </a:solidFill>
                <a:latin typeface="Frutiger 65 Bold"/>
              </a:defRPr>
            </a:lvl6pPr>
            <a:lvl7pPr marL="3141490" indent="-241653" eaLnBrk="0" fontAlgn="base" hangingPunct="0">
              <a:spcBef>
                <a:spcPct val="0"/>
              </a:spcBef>
              <a:spcAft>
                <a:spcPct val="0"/>
              </a:spcAft>
              <a:defRPr sz="2500">
                <a:solidFill>
                  <a:schemeClr val="tx1"/>
                </a:solidFill>
                <a:latin typeface="Frutiger 65 Bold"/>
              </a:defRPr>
            </a:lvl7pPr>
            <a:lvl8pPr marL="3624796" indent="-241653" eaLnBrk="0" fontAlgn="base" hangingPunct="0">
              <a:spcBef>
                <a:spcPct val="0"/>
              </a:spcBef>
              <a:spcAft>
                <a:spcPct val="0"/>
              </a:spcAft>
              <a:defRPr sz="2500">
                <a:solidFill>
                  <a:schemeClr val="tx1"/>
                </a:solidFill>
                <a:latin typeface="Frutiger 65 Bold"/>
              </a:defRPr>
            </a:lvl8pPr>
            <a:lvl9pPr marL="4108102" indent="-241653" eaLnBrk="0" fontAlgn="base" hangingPunct="0">
              <a:spcBef>
                <a:spcPct val="0"/>
              </a:spcBef>
              <a:spcAft>
                <a:spcPct val="0"/>
              </a:spcAft>
              <a:defRPr sz="2500">
                <a:solidFill>
                  <a:schemeClr val="tx1"/>
                </a:solidFill>
                <a:latin typeface="Frutiger 65 Bold"/>
              </a:defRPr>
            </a:lvl9pPr>
          </a:lstStyle>
          <a:p>
            <a:fld id="{B7CB7124-0C5A-4053-9FE2-94CD8F454E21}" type="slidenum">
              <a:rPr lang="en-US" altLang="es-ES" sz="1300"/>
              <a:pPr/>
              <a:t>24</a:t>
            </a:fld>
            <a:endParaRPr lang="en-US" altLang="es-ES" sz="1300" dirty="0"/>
          </a:p>
        </p:txBody>
      </p:sp>
    </p:spTree>
    <p:extLst>
      <p:ext uri="{BB962C8B-B14F-4D97-AF65-F5344CB8AC3E}">
        <p14:creationId xmlns:p14="http://schemas.microsoft.com/office/powerpoint/2010/main" val="567391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1539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Marcador de imagen de diapositiva 1">
            <a:extLst>
              <a:ext uri="{FF2B5EF4-FFF2-40B4-BE49-F238E27FC236}">
                <a16:creationId xmlns:a16="http://schemas.microsoft.com/office/drawing/2014/main" id="{310082EA-CCEA-4600-AF0F-6F77B0D054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Marcador de notas 2">
            <a:extLst>
              <a:ext uri="{FF2B5EF4-FFF2-40B4-BE49-F238E27FC236}">
                <a16:creationId xmlns:a16="http://schemas.microsoft.com/office/drawing/2014/main" id="{02A6C6E4-938B-483B-A82F-F53D9DF20F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ES" dirty="0" err="1"/>
              <a:t>Reacciones</a:t>
            </a:r>
            <a:r>
              <a:rPr lang="en-US" altLang="es-ES" dirty="0"/>
              <a:t> </a:t>
            </a:r>
            <a:r>
              <a:rPr lang="en-US" altLang="es-ES" dirty="0" err="1"/>
              <a:t>electroquímcas</a:t>
            </a:r>
            <a:r>
              <a:rPr lang="en-US" altLang="es-ES" dirty="0"/>
              <a:t> que </a:t>
            </a:r>
            <a:r>
              <a:rPr lang="en-US" altLang="es-ES" dirty="0" err="1"/>
              <a:t>liberan</a:t>
            </a:r>
            <a:r>
              <a:rPr lang="en-US" altLang="es-ES" dirty="0"/>
              <a:t> </a:t>
            </a:r>
            <a:r>
              <a:rPr lang="en-US" altLang="es-ES" dirty="0" err="1"/>
              <a:t>iones</a:t>
            </a:r>
            <a:r>
              <a:rPr lang="en-US" altLang="es-ES" dirty="0"/>
              <a:t> de li…</a:t>
            </a:r>
          </a:p>
          <a:p>
            <a:r>
              <a:rPr lang="en-US" altLang="es-ES" dirty="0"/>
              <a:t>Intercalation de </a:t>
            </a:r>
            <a:r>
              <a:rPr lang="en-US" altLang="es-ES" dirty="0" err="1"/>
              <a:t>iones</a:t>
            </a:r>
            <a:r>
              <a:rPr lang="en-US" altLang="es-ES" dirty="0"/>
              <a:t> </a:t>
            </a:r>
            <a:r>
              <a:rPr lang="en-US" altLang="es-ES" dirty="0" err="1"/>
              <a:t>en</a:t>
            </a:r>
            <a:r>
              <a:rPr lang="en-US" altLang="es-ES" dirty="0"/>
              <a:t> las </a:t>
            </a:r>
            <a:r>
              <a:rPr lang="en-US" altLang="es-ES" dirty="0" err="1"/>
              <a:t>capas</a:t>
            </a:r>
            <a:r>
              <a:rPr lang="en-US" altLang="es-ES" dirty="0"/>
              <a:t> de graffito; </a:t>
            </a:r>
            <a:r>
              <a:rPr lang="en-US" altLang="es-ES" dirty="0" err="1"/>
              <a:t>procesos</a:t>
            </a:r>
            <a:r>
              <a:rPr lang="en-US" altLang="es-ES" dirty="0"/>
              <a:t> con </a:t>
            </a:r>
            <a:r>
              <a:rPr lang="en-US" altLang="es-ES" dirty="0" err="1"/>
              <a:t>dinámicas</a:t>
            </a:r>
            <a:r>
              <a:rPr lang="en-US" altLang="es-ES" dirty="0"/>
              <a:t> </a:t>
            </a:r>
            <a:r>
              <a:rPr lang="en-US" altLang="es-ES" dirty="0" err="1"/>
              <a:t>lentas</a:t>
            </a:r>
            <a:r>
              <a:rPr lang="en-US" altLang="es-ES" dirty="0"/>
              <a:t>. La </a:t>
            </a:r>
            <a:r>
              <a:rPr lang="en-US" altLang="es-ES" dirty="0" err="1"/>
              <a:t>evolución</a:t>
            </a:r>
            <a:r>
              <a:rPr lang="en-US" altLang="es-ES" dirty="0"/>
              <a:t> de los </a:t>
            </a:r>
            <a:r>
              <a:rPr lang="en-US" altLang="es-ES" dirty="0" err="1"/>
              <a:t>materiales</a:t>
            </a:r>
            <a:r>
              <a:rPr lang="en-US" altLang="es-ES" dirty="0"/>
              <a:t> para </a:t>
            </a:r>
            <a:r>
              <a:rPr lang="en-US" altLang="es-ES" dirty="0" err="1"/>
              <a:t>electrodos</a:t>
            </a:r>
            <a:r>
              <a:rPr lang="en-US" altLang="es-ES" dirty="0"/>
              <a:t> (</a:t>
            </a:r>
            <a:r>
              <a:rPr lang="en-US" altLang="es-ES" dirty="0" err="1"/>
              <a:t>cátodos</a:t>
            </a:r>
            <a:r>
              <a:rPr lang="en-US" altLang="es-ES" dirty="0"/>
              <a:t> y </a:t>
            </a:r>
            <a:r>
              <a:rPr lang="en-US" altLang="es-ES" dirty="0" err="1"/>
              <a:t>ánodos</a:t>
            </a:r>
            <a:r>
              <a:rPr lang="en-US" altLang="es-ES" dirty="0"/>
              <a:t> es clave para </a:t>
            </a:r>
            <a:r>
              <a:rPr lang="en-US" altLang="es-ES" dirty="0" err="1"/>
              <a:t>mejorar</a:t>
            </a:r>
            <a:r>
              <a:rPr lang="en-US" altLang="es-ES" dirty="0"/>
              <a:t> </a:t>
            </a:r>
            <a:r>
              <a:rPr lang="en-US" altLang="es-ES" dirty="0" err="1"/>
              <a:t>en</a:t>
            </a:r>
            <a:r>
              <a:rPr lang="en-US" altLang="es-ES" dirty="0"/>
              <a:t> </a:t>
            </a:r>
            <a:r>
              <a:rPr lang="en-US" altLang="es-ES" dirty="0" err="1"/>
              <a:t>energía</a:t>
            </a:r>
            <a:r>
              <a:rPr lang="en-US" altLang="es-ES" dirty="0"/>
              <a:t>, </a:t>
            </a:r>
            <a:r>
              <a:rPr lang="en-US" altLang="es-ES" dirty="0" err="1"/>
              <a:t>potencia</a:t>
            </a:r>
            <a:r>
              <a:rPr lang="en-US" altLang="es-ES" dirty="0"/>
              <a:t>, y </a:t>
            </a:r>
            <a:r>
              <a:rPr lang="en-US" altLang="es-ES" dirty="0" err="1"/>
              <a:t>ciclado</a:t>
            </a:r>
            <a:r>
              <a:rPr lang="en-US" altLang="es-ES" dirty="0"/>
              <a:t> y </a:t>
            </a:r>
            <a:r>
              <a:rPr lang="en-US" altLang="es-ES" dirty="0" err="1"/>
              <a:t>demás</a:t>
            </a:r>
            <a:endParaRPr lang="en-US" altLang="es-ES" dirty="0"/>
          </a:p>
        </p:txBody>
      </p:sp>
      <p:sp>
        <p:nvSpPr>
          <p:cNvPr id="56324" name="Marcador de número de diapositiva 3">
            <a:extLst>
              <a:ext uri="{FF2B5EF4-FFF2-40B4-BE49-F238E27FC236}">
                <a16:creationId xmlns:a16="http://schemas.microsoft.com/office/drawing/2014/main" id="{AEC0A060-2FB8-4ED5-B93D-601F861675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Frutiger 65 Bold"/>
              </a:defRPr>
            </a:lvl1pPr>
            <a:lvl2pPr marL="785372" indent="-302066">
              <a:defRPr sz="2500">
                <a:solidFill>
                  <a:schemeClr val="tx1"/>
                </a:solidFill>
                <a:latin typeface="Frutiger 65 Bold"/>
              </a:defRPr>
            </a:lvl2pPr>
            <a:lvl3pPr marL="1208265" indent="-241653">
              <a:defRPr sz="2500">
                <a:solidFill>
                  <a:schemeClr val="tx1"/>
                </a:solidFill>
                <a:latin typeface="Frutiger 65 Bold"/>
              </a:defRPr>
            </a:lvl3pPr>
            <a:lvl4pPr marL="1691571" indent="-241653">
              <a:defRPr sz="2500">
                <a:solidFill>
                  <a:schemeClr val="tx1"/>
                </a:solidFill>
                <a:latin typeface="Frutiger 65 Bold"/>
              </a:defRPr>
            </a:lvl4pPr>
            <a:lvl5pPr marL="2174878" indent="-241653">
              <a:defRPr sz="2500">
                <a:solidFill>
                  <a:schemeClr val="tx1"/>
                </a:solidFill>
                <a:latin typeface="Frutiger 65 Bold"/>
              </a:defRPr>
            </a:lvl5pPr>
            <a:lvl6pPr marL="2658184" indent="-241653" eaLnBrk="0" fontAlgn="base" hangingPunct="0">
              <a:spcBef>
                <a:spcPct val="0"/>
              </a:spcBef>
              <a:spcAft>
                <a:spcPct val="0"/>
              </a:spcAft>
              <a:defRPr sz="2500">
                <a:solidFill>
                  <a:schemeClr val="tx1"/>
                </a:solidFill>
                <a:latin typeface="Frutiger 65 Bold"/>
              </a:defRPr>
            </a:lvl6pPr>
            <a:lvl7pPr marL="3141490" indent="-241653" eaLnBrk="0" fontAlgn="base" hangingPunct="0">
              <a:spcBef>
                <a:spcPct val="0"/>
              </a:spcBef>
              <a:spcAft>
                <a:spcPct val="0"/>
              </a:spcAft>
              <a:defRPr sz="2500">
                <a:solidFill>
                  <a:schemeClr val="tx1"/>
                </a:solidFill>
                <a:latin typeface="Frutiger 65 Bold"/>
              </a:defRPr>
            </a:lvl7pPr>
            <a:lvl8pPr marL="3624796" indent="-241653" eaLnBrk="0" fontAlgn="base" hangingPunct="0">
              <a:spcBef>
                <a:spcPct val="0"/>
              </a:spcBef>
              <a:spcAft>
                <a:spcPct val="0"/>
              </a:spcAft>
              <a:defRPr sz="2500">
                <a:solidFill>
                  <a:schemeClr val="tx1"/>
                </a:solidFill>
                <a:latin typeface="Frutiger 65 Bold"/>
              </a:defRPr>
            </a:lvl8pPr>
            <a:lvl9pPr marL="4108102" indent="-241653" eaLnBrk="0" fontAlgn="base" hangingPunct="0">
              <a:spcBef>
                <a:spcPct val="0"/>
              </a:spcBef>
              <a:spcAft>
                <a:spcPct val="0"/>
              </a:spcAft>
              <a:defRPr sz="2500">
                <a:solidFill>
                  <a:schemeClr val="tx1"/>
                </a:solidFill>
                <a:latin typeface="Frutiger 65 Bold"/>
              </a:defRPr>
            </a:lvl9pPr>
          </a:lstStyle>
          <a:p>
            <a:fld id="{B7CB7124-0C5A-4053-9FE2-94CD8F454E21}" type="slidenum">
              <a:rPr lang="en-US" altLang="es-ES" sz="1300"/>
              <a:pPr/>
              <a:t>4</a:t>
            </a:fld>
            <a:endParaRPr lang="en-US" altLang="es-ES" sz="1300" dirty="0"/>
          </a:p>
        </p:txBody>
      </p:sp>
    </p:spTree>
    <p:extLst>
      <p:ext uri="{BB962C8B-B14F-4D97-AF65-F5344CB8AC3E}">
        <p14:creationId xmlns:p14="http://schemas.microsoft.com/office/powerpoint/2010/main" val="547470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Marcador de imagen de diapositiva 1">
            <a:extLst>
              <a:ext uri="{FF2B5EF4-FFF2-40B4-BE49-F238E27FC236}">
                <a16:creationId xmlns:a16="http://schemas.microsoft.com/office/drawing/2014/main" id="{310082EA-CCEA-4600-AF0F-6F77B0D054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Marcador de notas 2">
            <a:extLst>
              <a:ext uri="{FF2B5EF4-FFF2-40B4-BE49-F238E27FC236}">
                <a16:creationId xmlns:a16="http://schemas.microsoft.com/office/drawing/2014/main" id="{02A6C6E4-938B-483B-A82F-F53D9DF20F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ES" dirty="0" err="1"/>
              <a:t>Reacciones</a:t>
            </a:r>
            <a:r>
              <a:rPr lang="en-US" altLang="es-ES" dirty="0"/>
              <a:t> </a:t>
            </a:r>
            <a:r>
              <a:rPr lang="en-US" altLang="es-ES" dirty="0" err="1"/>
              <a:t>electroquímcas</a:t>
            </a:r>
            <a:r>
              <a:rPr lang="en-US" altLang="es-ES" dirty="0"/>
              <a:t> que </a:t>
            </a:r>
            <a:r>
              <a:rPr lang="en-US" altLang="es-ES" dirty="0" err="1"/>
              <a:t>liberan</a:t>
            </a:r>
            <a:r>
              <a:rPr lang="en-US" altLang="es-ES" dirty="0"/>
              <a:t> </a:t>
            </a:r>
            <a:r>
              <a:rPr lang="en-US" altLang="es-ES" dirty="0" err="1"/>
              <a:t>iones</a:t>
            </a:r>
            <a:r>
              <a:rPr lang="en-US" altLang="es-ES" dirty="0"/>
              <a:t> de li…</a:t>
            </a:r>
          </a:p>
          <a:p>
            <a:r>
              <a:rPr lang="en-US" altLang="es-ES" dirty="0"/>
              <a:t>Intercalation de </a:t>
            </a:r>
            <a:r>
              <a:rPr lang="en-US" altLang="es-ES" dirty="0" err="1"/>
              <a:t>iones</a:t>
            </a:r>
            <a:r>
              <a:rPr lang="en-US" altLang="es-ES" dirty="0"/>
              <a:t> </a:t>
            </a:r>
            <a:r>
              <a:rPr lang="en-US" altLang="es-ES" dirty="0" err="1"/>
              <a:t>en</a:t>
            </a:r>
            <a:r>
              <a:rPr lang="en-US" altLang="es-ES" dirty="0"/>
              <a:t> las </a:t>
            </a:r>
            <a:r>
              <a:rPr lang="en-US" altLang="es-ES" dirty="0" err="1"/>
              <a:t>capas</a:t>
            </a:r>
            <a:r>
              <a:rPr lang="en-US" altLang="es-ES" dirty="0"/>
              <a:t> de graffito; </a:t>
            </a:r>
            <a:r>
              <a:rPr lang="en-US" altLang="es-ES" dirty="0" err="1"/>
              <a:t>procesos</a:t>
            </a:r>
            <a:r>
              <a:rPr lang="en-US" altLang="es-ES" dirty="0"/>
              <a:t> con </a:t>
            </a:r>
            <a:r>
              <a:rPr lang="en-US" altLang="es-ES" dirty="0" err="1"/>
              <a:t>dinámicas</a:t>
            </a:r>
            <a:r>
              <a:rPr lang="en-US" altLang="es-ES" dirty="0"/>
              <a:t> </a:t>
            </a:r>
            <a:r>
              <a:rPr lang="en-US" altLang="es-ES" dirty="0" err="1"/>
              <a:t>lentas</a:t>
            </a:r>
            <a:r>
              <a:rPr lang="en-US" altLang="es-ES" dirty="0"/>
              <a:t>. La </a:t>
            </a:r>
            <a:r>
              <a:rPr lang="en-US" altLang="es-ES" dirty="0" err="1"/>
              <a:t>evolución</a:t>
            </a:r>
            <a:r>
              <a:rPr lang="en-US" altLang="es-ES" dirty="0"/>
              <a:t> de los </a:t>
            </a:r>
            <a:r>
              <a:rPr lang="en-US" altLang="es-ES" dirty="0" err="1"/>
              <a:t>materiales</a:t>
            </a:r>
            <a:r>
              <a:rPr lang="en-US" altLang="es-ES" dirty="0"/>
              <a:t> para </a:t>
            </a:r>
            <a:r>
              <a:rPr lang="en-US" altLang="es-ES" dirty="0" err="1"/>
              <a:t>electrodos</a:t>
            </a:r>
            <a:r>
              <a:rPr lang="en-US" altLang="es-ES" dirty="0"/>
              <a:t> (</a:t>
            </a:r>
            <a:r>
              <a:rPr lang="en-US" altLang="es-ES" dirty="0" err="1"/>
              <a:t>cátodos</a:t>
            </a:r>
            <a:r>
              <a:rPr lang="en-US" altLang="es-ES" dirty="0"/>
              <a:t> y </a:t>
            </a:r>
            <a:r>
              <a:rPr lang="en-US" altLang="es-ES" dirty="0" err="1"/>
              <a:t>ánodos</a:t>
            </a:r>
            <a:r>
              <a:rPr lang="en-US" altLang="es-ES" dirty="0"/>
              <a:t> es clave para </a:t>
            </a:r>
            <a:r>
              <a:rPr lang="en-US" altLang="es-ES" dirty="0" err="1"/>
              <a:t>mejorar</a:t>
            </a:r>
            <a:r>
              <a:rPr lang="en-US" altLang="es-ES" dirty="0"/>
              <a:t> </a:t>
            </a:r>
            <a:r>
              <a:rPr lang="en-US" altLang="es-ES" dirty="0" err="1"/>
              <a:t>en</a:t>
            </a:r>
            <a:r>
              <a:rPr lang="en-US" altLang="es-ES" dirty="0"/>
              <a:t> </a:t>
            </a:r>
            <a:r>
              <a:rPr lang="en-US" altLang="es-ES" dirty="0" err="1"/>
              <a:t>energía</a:t>
            </a:r>
            <a:r>
              <a:rPr lang="en-US" altLang="es-ES" dirty="0"/>
              <a:t>, </a:t>
            </a:r>
            <a:r>
              <a:rPr lang="en-US" altLang="es-ES" dirty="0" err="1"/>
              <a:t>potencia</a:t>
            </a:r>
            <a:r>
              <a:rPr lang="en-US" altLang="es-ES" dirty="0"/>
              <a:t>, y </a:t>
            </a:r>
            <a:r>
              <a:rPr lang="en-US" altLang="es-ES" dirty="0" err="1"/>
              <a:t>ciclado</a:t>
            </a:r>
            <a:r>
              <a:rPr lang="en-US" altLang="es-ES" dirty="0"/>
              <a:t> y </a:t>
            </a:r>
            <a:r>
              <a:rPr lang="en-US" altLang="es-ES" dirty="0" err="1"/>
              <a:t>demás</a:t>
            </a:r>
            <a:endParaRPr lang="en-US" altLang="es-ES" dirty="0"/>
          </a:p>
        </p:txBody>
      </p:sp>
      <p:sp>
        <p:nvSpPr>
          <p:cNvPr id="56324" name="Marcador de número de diapositiva 3">
            <a:extLst>
              <a:ext uri="{FF2B5EF4-FFF2-40B4-BE49-F238E27FC236}">
                <a16:creationId xmlns:a16="http://schemas.microsoft.com/office/drawing/2014/main" id="{AEC0A060-2FB8-4ED5-B93D-601F861675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Frutiger 65 Bold"/>
              </a:defRPr>
            </a:lvl1pPr>
            <a:lvl2pPr marL="785372" indent="-302066">
              <a:defRPr sz="2500">
                <a:solidFill>
                  <a:schemeClr val="tx1"/>
                </a:solidFill>
                <a:latin typeface="Frutiger 65 Bold"/>
              </a:defRPr>
            </a:lvl2pPr>
            <a:lvl3pPr marL="1208265" indent="-241653">
              <a:defRPr sz="2500">
                <a:solidFill>
                  <a:schemeClr val="tx1"/>
                </a:solidFill>
                <a:latin typeface="Frutiger 65 Bold"/>
              </a:defRPr>
            </a:lvl3pPr>
            <a:lvl4pPr marL="1691571" indent="-241653">
              <a:defRPr sz="2500">
                <a:solidFill>
                  <a:schemeClr val="tx1"/>
                </a:solidFill>
                <a:latin typeface="Frutiger 65 Bold"/>
              </a:defRPr>
            </a:lvl4pPr>
            <a:lvl5pPr marL="2174878" indent="-241653">
              <a:defRPr sz="2500">
                <a:solidFill>
                  <a:schemeClr val="tx1"/>
                </a:solidFill>
                <a:latin typeface="Frutiger 65 Bold"/>
              </a:defRPr>
            </a:lvl5pPr>
            <a:lvl6pPr marL="2658184" indent="-241653" eaLnBrk="0" fontAlgn="base" hangingPunct="0">
              <a:spcBef>
                <a:spcPct val="0"/>
              </a:spcBef>
              <a:spcAft>
                <a:spcPct val="0"/>
              </a:spcAft>
              <a:defRPr sz="2500">
                <a:solidFill>
                  <a:schemeClr val="tx1"/>
                </a:solidFill>
                <a:latin typeface="Frutiger 65 Bold"/>
              </a:defRPr>
            </a:lvl6pPr>
            <a:lvl7pPr marL="3141490" indent="-241653" eaLnBrk="0" fontAlgn="base" hangingPunct="0">
              <a:spcBef>
                <a:spcPct val="0"/>
              </a:spcBef>
              <a:spcAft>
                <a:spcPct val="0"/>
              </a:spcAft>
              <a:defRPr sz="2500">
                <a:solidFill>
                  <a:schemeClr val="tx1"/>
                </a:solidFill>
                <a:latin typeface="Frutiger 65 Bold"/>
              </a:defRPr>
            </a:lvl7pPr>
            <a:lvl8pPr marL="3624796" indent="-241653" eaLnBrk="0" fontAlgn="base" hangingPunct="0">
              <a:spcBef>
                <a:spcPct val="0"/>
              </a:spcBef>
              <a:spcAft>
                <a:spcPct val="0"/>
              </a:spcAft>
              <a:defRPr sz="2500">
                <a:solidFill>
                  <a:schemeClr val="tx1"/>
                </a:solidFill>
                <a:latin typeface="Frutiger 65 Bold"/>
              </a:defRPr>
            </a:lvl8pPr>
            <a:lvl9pPr marL="4108102" indent="-241653" eaLnBrk="0" fontAlgn="base" hangingPunct="0">
              <a:spcBef>
                <a:spcPct val="0"/>
              </a:spcBef>
              <a:spcAft>
                <a:spcPct val="0"/>
              </a:spcAft>
              <a:defRPr sz="2500">
                <a:solidFill>
                  <a:schemeClr val="tx1"/>
                </a:solidFill>
                <a:latin typeface="Frutiger 65 Bold"/>
              </a:defRPr>
            </a:lvl9pPr>
          </a:lstStyle>
          <a:p>
            <a:fld id="{B7CB7124-0C5A-4053-9FE2-94CD8F454E21}" type="slidenum">
              <a:rPr lang="en-US" altLang="es-ES" sz="1300"/>
              <a:pPr/>
              <a:t>5</a:t>
            </a:fld>
            <a:endParaRPr lang="en-US" altLang="es-ES" sz="1300" dirty="0"/>
          </a:p>
        </p:txBody>
      </p:sp>
    </p:spTree>
    <p:extLst>
      <p:ext uri="{BB962C8B-B14F-4D97-AF65-F5344CB8AC3E}">
        <p14:creationId xmlns:p14="http://schemas.microsoft.com/office/powerpoint/2010/main" val="2224260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Marcador de imagen de diapositiva 1">
            <a:extLst>
              <a:ext uri="{FF2B5EF4-FFF2-40B4-BE49-F238E27FC236}">
                <a16:creationId xmlns:a16="http://schemas.microsoft.com/office/drawing/2014/main" id="{310082EA-CCEA-4600-AF0F-6F77B0D054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Marcador de notas 2">
            <a:extLst>
              <a:ext uri="{FF2B5EF4-FFF2-40B4-BE49-F238E27FC236}">
                <a16:creationId xmlns:a16="http://schemas.microsoft.com/office/drawing/2014/main" id="{02A6C6E4-938B-483B-A82F-F53D9DF20F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ES" dirty="0" err="1"/>
              <a:t>Reacciones</a:t>
            </a:r>
            <a:r>
              <a:rPr lang="en-US" altLang="es-ES" dirty="0"/>
              <a:t> </a:t>
            </a:r>
            <a:r>
              <a:rPr lang="en-US" altLang="es-ES" dirty="0" err="1"/>
              <a:t>electroquímcas</a:t>
            </a:r>
            <a:r>
              <a:rPr lang="en-US" altLang="es-ES" dirty="0"/>
              <a:t> que </a:t>
            </a:r>
            <a:r>
              <a:rPr lang="en-US" altLang="es-ES" dirty="0" err="1"/>
              <a:t>liberan</a:t>
            </a:r>
            <a:r>
              <a:rPr lang="en-US" altLang="es-ES" dirty="0"/>
              <a:t> </a:t>
            </a:r>
            <a:r>
              <a:rPr lang="en-US" altLang="es-ES" dirty="0" err="1"/>
              <a:t>iones</a:t>
            </a:r>
            <a:r>
              <a:rPr lang="en-US" altLang="es-ES" dirty="0"/>
              <a:t> de li…</a:t>
            </a:r>
          </a:p>
          <a:p>
            <a:r>
              <a:rPr lang="en-US" altLang="es-ES" dirty="0"/>
              <a:t>Intercalation de </a:t>
            </a:r>
            <a:r>
              <a:rPr lang="en-US" altLang="es-ES" dirty="0" err="1"/>
              <a:t>iones</a:t>
            </a:r>
            <a:r>
              <a:rPr lang="en-US" altLang="es-ES" dirty="0"/>
              <a:t> </a:t>
            </a:r>
            <a:r>
              <a:rPr lang="en-US" altLang="es-ES" dirty="0" err="1"/>
              <a:t>en</a:t>
            </a:r>
            <a:r>
              <a:rPr lang="en-US" altLang="es-ES" dirty="0"/>
              <a:t> las </a:t>
            </a:r>
            <a:r>
              <a:rPr lang="en-US" altLang="es-ES" dirty="0" err="1"/>
              <a:t>capas</a:t>
            </a:r>
            <a:r>
              <a:rPr lang="en-US" altLang="es-ES" dirty="0"/>
              <a:t> de graffito; </a:t>
            </a:r>
            <a:r>
              <a:rPr lang="en-US" altLang="es-ES" dirty="0" err="1"/>
              <a:t>procesos</a:t>
            </a:r>
            <a:r>
              <a:rPr lang="en-US" altLang="es-ES" dirty="0"/>
              <a:t> con </a:t>
            </a:r>
            <a:r>
              <a:rPr lang="en-US" altLang="es-ES" dirty="0" err="1"/>
              <a:t>dinámicas</a:t>
            </a:r>
            <a:r>
              <a:rPr lang="en-US" altLang="es-ES" dirty="0"/>
              <a:t> </a:t>
            </a:r>
            <a:r>
              <a:rPr lang="en-US" altLang="es-ES" dirty="0" err="1"/>
              <a:t>lentas</a:t>
            </a:r>
            <a:r>
              <a:rPr lang="en-US" altLang="es-ES" dirty="0"/>
              <a:t>. La </a:t>
            </a:r>
            <a:r>
              <a:rPr lang="en-US" altLang="es-ES" dirty="0" err="1"/>
              <a:t>evolución</a:t>
            </a:r>
            <a:r>
              <a:rPr lang="en-US" altLang="es-ES" dirty="0"/>
              <a:t> de los </a:t>
            </a:r>
            <a:r>
              <a:rPr lang="en-US" altLang="es-ES" dirty="0" err="1"/>
              <a:t>materiales</a:t>
            </a:r>
            <a:r>
              <a:rPr lang="en-US" altLang="es-ES" dirty="0"/>
              <a:t> para </a:t>
            </a:r>
            <a:r>
              <a:rPr lang="en-US" altLang="es-ES" dirty="0" err="1"/>
              <a:t>electrodos</a:t>
            </a:r>
            <a:r>
              <a:rPr lang="en-US" altLang="es-ES" dirty="0"/>
              <a:t> (</a:t>
            </a:r>
            <a:r>
              <a:rPr lang="en-US" altLang="es-ES" dirty="0" err="1"/>
              <a:t>cátodos</a:t>
            </a:r>
            <a:r>
              <a:rPr lang="en-US" altLang="es-ES" dirty="0"/>
              <a:t> y </a:t>
            </a:r>
            <a:r>
              <a:rPr lang="en-US" altLang="es-ES" dirty="0" err="1"/>
              <a:t>ánodos</a:t>
            </a:r>
            <a:r>
              <a:rPr lang="en-US" altLang="es-ES" dirty="0"/>
              <a:t> es clave para </a:t>
            </a:r>
            <a:r>
              <a:rPr lang="en-US" altLang="es-ES" dirty="0" err="1"/>
              <a:t>mejorar</a:t>
            </a:r>
            <a:r>
              <a:rPr lang="en-US" altLang="es-ES" dirty="0"/>
              <a:t> </a:t>
            </a:r>
            <a:r>
              <a:rPr lang="en-US" altLang="es-ES" dirty="0" err="1"/>
              <a:t>en</a:t>
            </a:r>
            <a:r>
              <a:rPr lang="en-US" altLang="es-ES" dirty="0"/>
              <a:t> </a:t>
            </a:r>
            <a:r>
              <a:rPr lang="en-US" altLang="es-ES" dirty="0" err="1"/>
              <a:t>energía</a:t>
            </a:r>
            <a:r>
              <a:rPr lang="en-US" altLang="es-ES" dirty="0"/>
              <a:t>, </a:t>
            </a:r>
            <a:r>
              <a:rPr lang="en-US" altLang="es-ES" dirty="0" err="1"/>
              <a:t>potencia</a:t>
            </a:r>
            <a:r>
              <a:rPr lang="en-US" altLang="es-ES" dirty="0"/>
              <a:t>, y </a:t>
            </a:r>
            <a:r>
              <a:rPr lang="en-US" altLang="es-ES" dirty="0" err="1"/>
              <a:t>ciclado</a:t>
            </a:r>
            <a:r>
              <a:rPr lang="en-US" altLang="es-ES" dirty="0"/>
              <a:t> y </a:t>
            </a:r>
            <a:r>
              <a:rPr lang="en-US" altLang="es-ES" dirty="0" err="1"/>
              <a:t>demás</a:t>
            </a:r>
            <a:endParaRPr lang="en-US" altLang="es-ES" dirty="0"/>
          </a:p>
        </p:txBody>
      </p:sp>
      <p:sp>
        <p:nvSpPr>
          <p:cNvPr id="56324" name="Marcador de número de diapositiva 3">
            <a:extLst>
              <a:ext uri="{FF2B5EF4-FFF2-40B4-BE49-F238E27FC236}">
                <a16:creationId xmlns:a16="http://schemas.microsoft.com/office/drawing/2014/main" id="{AEC0A060-2FB8-4ED5-B93D-601F861675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Frutiger 65 Bold"/>
              </a:defRPr>
            </a:lvl1pPr>
            <a:lvl2pPr marL="785372" indent="-302066">
              <a:defRPr sz="2500">
                <a:solidFill>
                  <a:schemeClr val="tx1"/>
                </a:solidFill>
                <a:latin typeface="Frutiger 65 Bold"/>
              </a:defRPr>
            </a:lvl2pPr>
            <a:lvl3pPr marL="1208265" indent="-241653">
              <a:defRPr sz="2500">
                <a:solidFill>
                  <a:schemeClr val="tx1"/>
                </a:solidFill>
                <a:latin typeface="Frutiger 65 Bold"/>
              </a:defRPr>
            </a:lvl3pPr>
            <a:lvl4pPr marL="1691571" indent="-241653">
              <a:defRPr sz="2500">
                <a:solidFill>
                  <a:schemeClr val="tx1"/>
                </a:solidFill>
                <a:latin typeface="Frutiger 65 Bold"/>
              </a:defRPr>
            </a:lvl4pPr>
            <a:lvl5pPr marL="2174878" indent="-241653">
              <a:defRPr sz="2500">
                <a:solidFill>
                  <a:schemeClr val="tx1"/>
                </a:solidFill>
                <a:latin typeface="Frutiger 65 Bold"/>
              </a:defRPr>
            </a:lvl5pPr>
            <a:lvl6pPr marL="2658184" indent="-241653" eaLnBrk="0" fontAlgn="base" hangingPunct="0">
              <a:spcBef>
                <a:spcPct val="0"/>
              </a:spcBef>
              <a:spcAft>
                <a:spcPct val="0"/>
              </a:spcAft>
              <a:defRPr sz="2500">
                <a:solidFill>
                  <a:schemeClr val="tx1"/>
                </a:solidFill>
                <a:latin typeface="Frutiger 65 Bold"/>
              </a:defRPr>
            </a:lvl6pPr>
            <a:lvl7pPr marL="3141490" indent="-241653" eaLnBrk="0" fontAlgn="base" hangingPunct="0">
              <a:spcBef>
                <a:spcPct val="0"/>
              </a:spcBef>
              <a:spcAft>
                <a:spcPct val="0"/>
              </a:spcAft>
              <a:defRPr sz="2500">
                <a:solidFill>
                  <a:schemeClr val="tx1"/>
                </a:solidFill>
                <a:latin typeface="Frutiger 65 Bold"/>
              </a:defRPr>
            </a:lvl7pPr>
            <a:lvl8pPr marL="3624796" indent="-241653" eaLnBrk="0" fontAlgn="base" hangingPunct="0">
              <a:spcBef>
                <a:spcPct val="0"/>
              </a:spcBef>
              <a:spcAft>
                <a:spcPct val="0"/>
              </a:spcAft>
              <a:defRPr sz="2500">
                <a:solidFill>
                  <a:schemeClr val="tx1"/>
                </a:solidFill>
                <a:latin typeface="Frutiger 65 Bold"/>
              </a:defRPr>
            </a:lvl8pPr>
            <a:lvl9pPr marL="4108102" indent="-241653" eaLnBrk="0" fontAlgn="base" hangingPunct="0">
              <a:spcBef>
                <a:spcPct val="0"/>
              </a:spcBef>
              <a:spcAft>
                <a:spcPct val="0"/>
              </a:spcAft>
              <a:defRPr sz="2500">
                <a:solidFill>
                  <a:schemeClr val="tx1"/>
                </a:solidFill>
                <a:latin typeface="Frutiger 65 Bold"/>
              </a:defRPr>
            </a:lvl9pPr>
          </a:lstStyle>
          <a:p>
            <a:fld id="{B7CB7124-0C5A-4053-9FE2-94CD8F454E21}" type="slidenum">
              <a:rPr lang="en-US" altLang="es-ES" sz="1300"/>
              <a:pPr/>
              <a:t>6</a:t>
            </a:fld>
            <a:endParaRPr lang="en-US" altLang="es-ES" sz="1300" dirty="0"/>
          </a:p>
        </p:txBody>
      </p:sp>
    </p:spTree>
    <p:extLst>
      <p:ext uri="{BB962C8B-B14F-4D97-AF65-F5344CB8AC3E}">
        <p14:creationId xmlns:p14="http://schemas.microsoft.com/office/powerpoint/2010/main" val="2158633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Marcador de imagen de diapositiva 1">
            <a:extLst>
              <a:ext uri="{FF2B5EF4-FFF2-40B4-BE49-F238E27FC236}">
                <a16:creationId xmlns:a16="http://schemas.microsoft.com/office/drawing/2014/main" id="{310082EA-CCEA-4600-AF0F-6F77B0D054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Marcador de notas 2">
            <a:extLst>
              <a:ext uri="{FF2B5EF4-FFF2-40B4-BE49-F238E27FC236}">
                <a16:creationId xmlns:a16="http://schemas.microsoft.com/office/drawing/2014/main" id="{02A6C6E4-938B-483B-A82F-F53D9DF20F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ES" dirty="0" err="1"/>
              <a:t>Reacciones</a:t>
            </a:r>
            <a:r>
              <a:rPr lang="en-US" altLang="es-ES" dirty="0"/>
              <a:t> </a:t>
            </a:r>
            <a:r>
              <a:rPr lang="en-US" altLang="es-ES" dirty="0" err="1"/>
              <a:t>electroquímcas</a:t>
            </a:r>
            <a:r>
              <a:rPr lang="en-US" altLang="es-ES" dirty="0"/>
              <a:t> que </a:t>
            </a:r>
            <a:r>
              <a:rPr lang="en-US" altLang="es-ES" dirty="0" err="1"/>
              <a:t>liberan</a:t>
            </a:r>
            <a:r>
              <a:rPr lang="en-US" altLang="es-ES" dirty="0"/>
              <a:t> </a:t>
            </a:r>
            <a:r>
              <a:rPr lang="en-US" altLang="es-ES" dirty="0" err="1"/>
              <a:t>iones</a:t>
            </a:r>
            <a:r>
              <a:rPr lang="en-US" altLang="es-ES" dirty="0"/>
              <a:t> de li…</a:t>
            </a:r>
          </a:p>
          <a:p>
            <a:r>
              <a:rPr lang="en-US" altLang="es-ES" dirty="0"/>
              <a:t>Intercalation de </a:t>
            </a:r>
            <a:r>
              <a:rPr lang="en-US" altLang="es-ES" dirty="0" err="1"/>
              <a:t>iones</a:t>
            </a:r>
            <a:r>
              <a:rPr lang="en-US" altLang="es-ES" dirty="0"/>
              <a:t> </a:t>
            </a:r>
            <a:r>
              <a:rPr lang="en-US" altLang="es-ES" dirty="0" err="1"/>
              <a:t>en</a:t>
            </a:r>
            <a:r>
              <a:rPr lang="en-US" altLang="es-ES" dirty="0"/>
              <a:t> las </a:t>
            </a:r>
            <a:r>
              <a:rPr lang="en-US" altLang="es-ES" dirty="0" err="1"/>
              <a:t>capas</a:t>
            </a:r>
            <a:r>
              <a:rPr lang="en-US" altLang="es-ES" dirty="0"/>
              <a:t> de graffito; </a:t>
            </a:r>
            <a:r>
              <a:rPr lang="en-US" altLang="es-ES" dirty="0" err="1"/>
              <a:t>procesos</a:t>
            </a:r>
            <a:r>
              <a:rPr lang="en-US" altLang="es-ES" dirty="0"/>
              <a:t> con </a:t>
            </a:r>
            <a:r>
              <a:rPr lang="en-US" altLang="es-ES" dirty="0" err="1"/>
              <a:t>dinámicas</a:t>
            </a:r>
            <a:r>
              <a:rPr lang="en-US" altLang="es-ES" dirty="0"/>
              <a:t> </a:t>
            </a:r>
            <a:r>
              <a:rPr lang="en-US" altLang="es-ES" dirty="0" err="1"/>
              <a:t>lentas</a:t>
            </a:r>
            <a:r>
              <a:rPr lang="en-US" altLang="es-ES" dirty="0"/>
              <a:t>. La </a:t>
            </a:r>
            <a:r>
              <a:rPr lang="en-US" altLang="es-ES" dirty="0" err="1"/>
              <a:t>evolución</a:t>
            </a:r>
            <a:r>
              <a:rPr lang="en-US" altLang="es-ES" dirty="0"/>
              <a:t> de los </a:t>
            </a:r>
            <a:r>
              <a:rPr lang="en-US" altLang="es-ES" dirty="0" err="1"/>
              <a:t>materiales</a:t>
            </a:r>
            <a:r>
              <a:rPr lang="en-US" altLang="es-ES" dirty="0"/>
              <a:t> para </a:t>
            </a:r>
            <a:r>
              <a:rPr lang="en-US" altLang="es-ES" dirty="0" err="1"/>
              <a:t>electrodos</a:t>
            </a:r>
            <a:r>
              <a:rPr lang="en-US" altLang="es-ES" dirty="0"/>
              <a:t> (</a:t>
            </a:r>
            <a:r>
              <a:rPr lang="en-US" altLang="es-ES" dirty="0" err="1"/>
              <a:t>cátodos</a:t>
            </a:r>
            <a:r>
              <a:rPr lang="en-US" altLang="es-ES" dirty="0"/>
              <a:t> y </a:t>
            </a:r>
            <a:r>
              <a:rPr lang="en-US" altLang="es-ES" dirty="0" err="1"/>
              <a:t>ánodos</a:t>
            </a:r>
            <a:r>
              <a:rPr lang="en-US" altLang="es-ES" dirty="0"/>
              <a:t> es clave para </a:t>
            </a:r>
            <a:r>
              <a:rPr lang="en-US" altLang="es-ES" dirty="0" err="1"/>
              <a:t>mejorar</a:t>
            </a:r>
            <a:r>
              <a:rPr lang="en-US" altLang="es-ES" dirty="0"/>
              <a:t> </a:t>
            </a:r>
            <a:r>
              <a:rPr lang="en-US" altLang="es-ES" dirty="0" err="1"/>
              <a:t>en</a:t>
            </a:r>
            <a:r>
              <a:rPr lang="en-US" altLang="es-ES" dirty="0"/>
              <a:t> </a:t>
            </a:r>
            <a:r>
              <a:rPr lang="en-US" altLang="es-ES" dirty="0" err="1"/>
              <a:t>energía</a:t>
            </a:r>
            <a:r>
              <a:rPr lang="en-US" altLang="es-ES" dirty="0"/>
              <a:t>, </a:t>
            </a:r>
            <a:r>
              <a:rPr lang="en-US" altLang="es-ES" dirty="0" err="1"/>
              <a:t>potencia</a:t>
            </a:r>
            <a:r>
              <a:rPr lang="en-US" altLang="es-ES" dirty="0"/>
              <a:t>, y </a:t>
            </a:r>
            <a:r>
              <a:rPr lang="en-US" altLang="es-ES" dirty="0" err="1"/>
              <a:t>ciclado</a:t>
            </a:r>
            <a:r>
              <a:rPr lang="en-US" altLang="es-ES" dirty="0"/>
              <a:t> y </a:t>
            </a:r>
            <a:r>
              <a:rPr lang="en-US" altLang="es-ES" dirty="0" err="1"/>
              <a:t>demás</a:t>
            </a:r>
            <a:endParaRPr lang="en-US" altLang="es-ES" dirty="0"/>
          </a:p>
        </p:txBody>
      </p:sp>
      <p:sp>
        <p:nvSpPr>
          <p:cNvPr id="56324" name="Marcador de número de diapositiva 3">
            <a:extLst>
              <a:ext uri="{FF2B5EF4-FFF2-40B4-BE49-F238E27FC236}">
                <a16:creationId xmlns:a16="http://schemas.microsoft.com/office/drawing/2014/main" id="{AEC0A060-2FB8-4ED5-B93D-601F861675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Frutiger 65 Bold"/>
              </a:defRPr>
            </a:lvl1pPr>
            <a:lvl2pPr marL="785372" indent="-302066">
              <a:defRPr sz="2500">
                <a:solidFill>
                  <a:schemeClr val="tx1"/>
                </a:solidFill>
                <a:latin typeface="Frutiger 65 Bold"/>
              </a:defRPr>
            </a:lvl2pPr>
            <a:lvl3pPr marL="1208265" indent="-241653">
              <a:defRPr sz="2500">
                <a:solidFill>
                  <a:schemeClr val="tx1"/>
                </a:solidFill>
                <a:latin typeface="Frutiger 65 Bold"/>
              </a:defRPr>
            </a:lvl3pPr>
            <a:lvl4pPr marL="1691571" indent="-241653">
              <a:defRPr sz="2500">
                <a:solidFill>
                  <a:schemeClr val="tx1"/>
                </a:solidFill>
                <a:latin typeface="Frutiger 65 Bold"/>
              </a:defRPr>
            </a:lvl4pPr>
            <a:lvl5pPr marL="2174878" indent="-241653">
              <a:defRPr sz="2500">
                <a:solidFill>
                  <a:schemeClr val="tx1"/>
                </a:solidFill>
                <a:latin typeface="Frutiger 65 Bold"/>
              </a:defRPr>
            </a:lvl5pPr>
            <a:lvl6pPr marL="2658184" indent="-241653" eaLnBrk="0" fontAlgn="base" hangingPunct="0">
              <a:spcBef>
                <a:spcPct val="0"/>
              </a:spcBef>
              <a:spcAft>
                <a:spcPct val="0"/>
              </a:spcAft>
              <a:defRPr sz="2500">
                <a:solidFill>
                  <a:schemeClr val="tx1"/>
                </a:solidFill>
                <a:latin typeface="Frutiger 65 Bold"/>
              </a:defRPr>
            </a:lvl6pPr>
            <a:lvl7pPr marL="3141490" indent="-241653" eaLnBrk="0" fontAlgn="base" hangingPunct="0">
              <a:spcBef>
                <a:spcPct val="0"/>
              </a:spcBef>
              <a:spcAft>
                <a:spcPct val="0"/>
              </a:spcAft>
              <a:defRPr sz="2500">
                <a:solidFill>
                  <a:schemeClr val="tx1"/>
                </a:solidFill>
                <a:latin typeface="Frutiger 65 Bold"/>
              </a:defRPr>
            </a:lvl7pPr>
            <a:lvl8pPr marL="3624796" indent="-241653" eaLnBrk="0" fontAlgn="base" hangingPunct="0">
              <a:spcBef>
                <a:spcPct val="0"/>
              </a:spcBef>
              <a:spcAft>
                <a:spcPct val="0"/>
              </a:spcAft>
              <a:defRPr sz="2500">
                <a:solidFill>
                  <a:schemeClr val="tx1"/>
                </a:solidFill>
                <a:latin typeface="Frutiger 65 Bold"/>
              </a:defRPr>
            </a:lvl8pPr>
            <a:lvl9pPr marL="4108102" indent="-241653" eaLnBrk="0" fontAlgn="base" hangingPunct="0">
              <a:spcBef>
                <a:spcPct val="0"/>
              </a:spcBef>
              <a:spcAft>
                <a:spcPct val="0"/>
              </a:spcAft>
              <a:defRPr sz="2500">
                <a:solidFill>
                  <a:schemeClr val="tx1"/>
                </a:solidFill>
                <a:latin typeface="Frutiger 65 Bold"/>
              </a:defRPr>
            </a:lvl9pPr>
          </a:lstStyle>
          <a:p>
            <a:fld id="{B7CB7124-0C5A-4053-9FE2-94CD8F454E21}" type="slidenum">
              <a:rPr lang="en-US" altLang="es-ES" sz="1300"/>
              <a:pPr/>
              <a:t>7</a:t>
            </a:fld>
            <a:endParaRPr lang="en-US" altLang="es-ES" sz="1300" dirty="0"/>
          </a:p>
        </p:txBody>
      </p:sp>
    </p:spTree>
    <p:extLst>
      <p:ext uri="{BB962C8B-B14F-4D97-AF65-F5344CB8AC3E}">
        <p14:creationId xmlns:p14="http://schemas.microsoft.com/office/powerpoint/2010/main" val="2363733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Marcador de imagen de diapositiva 1">
            <a:extLst>
              <a:ext uri="{FF2B5EF4-FFF2-40B4-BE49-F238E27FC236}">
                <a16:creationId xmlns:a16="http://schemas.microsoft.com/office/drawing/2014/main" id="{310082EA-CCEA-4600-AF0F-6F77B0D054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Marcador de notas 2">
            <a:extLst>
              <a:ext uri="{FF2B5EF4-FFF2-40B4-BE49-F238E27FC236}">
                <a16:creationId xmlns:a16="http://schemas.microsoft.com/office/drawing/2014/main" id="{02A6C6E4-938B-483B-A82F-F53D9DF20F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ES" dirty="0" err="1"/>
              <a:t>Reacciones</a:t>
            </a:r>
            <a:r>
              <a:rPr lang="en-US" altLang="es-ES" dirty="0"/>
              <a:t> </a:t>
            </a:r>
            <a:r>
              <a:rPr lang="en-US" altLang="es-ES" dirty="0" err="1"/>
              <a:t>electroquímcas</a:t>
            </a:r>
            <a:r>
              <a:rPr lang="en-US" altLang="es-ES" dirty="0"/>
              <a:t> que </a:t>
            </a:r>
            <a:r>
              <a:rPr lang="en-US" altLang="es-ES" dirty="0" err="1"/>
              <a:t>liberan</a:t>
            </a:r>
            <a:r>
              <a:rPr lang="en-US" altLang="es-ES" dirty="0"/>
              <a:t> </a:t>
            </a:r>
            <a:r>
              <a:rPr lang="en-US" altLang="es-ES" dirty="0" err="1"/>
              <a:t>iones</a:t>
            </a:r>
            <a:r>
              <a:rPr lang="en-US" altLang="es-ES" dirty="0"/>
              <a:t> de li…</a:t>
            </a:r>
          </a:p>
          <a:p>
            <a:r>
              <a:rPr lang="en-US" altLang="es-ES" dirty="0"/>
              <a:t>Intercalation de </a:t>
            </a:r>
            <a:r>
              <a:rPr lang="en-US" altLang="es-ES" dirty="0" err="1"/>
              <a:t>iones</a:t>
            </a:r>
            <a:r>
              <a:rPr lang="en-US" altLang="es-ES" dirty="0"/>
              <a:t> </a:t>
            </a:r>
            <a:r>
              <a:rPr lang="en-US" altLang="es-ES" dirty="0" err="1"/>
              <a:t>en</a:t>
            </a:r>
            <a:r>
              <a:rPr lang="en-US" altLang="es-ES" dirty="0"/>
              <a:t> las </a:t>
            </a:r>
            <a:r>
              <a:rPr lang="en-US" altLang="es-ES" dirty="0" err="1"/>
              <a:t>capas</a:t>
            </a:r>
            <a:r>
              <a:rPr lang="en-US" altLang="es-ES" dirty="0"/>
              <a:t> de graffito; </a:t>
            </a:r>
            <a:r>
              <a:rPr lang="en-US" altLang="es-ES" dirty="0" err="1"/>
              <a:t>procesos</a:t>
            </a:r>
            <a:r>
              <a:rPr lang="en-US" altLang="es-ES" dirty="0"/>
              <a:t> con </a:t>
            </a:r>
            <a:r>
              <a:rPr lang="en-US" altLang="es-ES" dirty="0" err="1"/>
              <a:t>dinámicas</a:t>
            </a:r>
            <a:r>
              <a:rPr lang="en-US" altLang="es-ES" dirty="0"/>
              <a:t> </a:t>
            </a:r>
            <a:r>
              <a:rPr lang="en-US" altLang="es-ES" dirty="0" err="1"/>
              <a:t>lentas</a:t>
            </a:r>
            <a:r>
              <a:rPr lang="en-US" altLang="es-ES" dirty="0"/>
              <a:t>. La </a:t>
            </a:r>
            <a:r>
              <a:rPr lang="en-US" altLang="es-ES" dirty="0" err="1"/>
              <a:t>evolución</a:t>
            </a:r>
            <a:r>
              <a:rPr lang="en-US" altLang="es-ES" dirty="0"/>
              <a:t> de los </a:t>
            </a:r>
            <a:r>
              <a:rPr lang="en-US" altLang="es-ES" dirty="0" err="1"/>
              <a:t>materiales</a:t>
            </a:r>
            <a:r>
              <a:rPr lang="en-US" altLang="es-ES" dirty="0"/>
              <a:t> para </a:t>
            </a:r>
            <a:r>
              <a:rPr lang="en-US" altLang="es-ES" dirty="0" err="1"/>
              <a:t>electrodos</a:t>
            </a:r>
            <a:r>
              <a:rPr lang="en-US" altLang="es-ES" dirty="0"/>
              <a:t> (</a:t>
            </a:r>
            <a:r>
              <a:rPr lang="en-US" altLang="es-ES" dirty="0" err="1"/>
              <a:t>cátodos</a:t>
            </a:r>
            <a:r>
              <a:rPr lang="en-US" altLang="es-ES" dirty="0"/>
              <a:t> y </a:t>
            </a:r>
            <a:r>
              <a:rPr lang="en-US" altLang="es-ES" dirty="0" err="1"/>
              <a:t>ánodos</a:t>
            </a:r>
            <a:r>
              <a:rPr lang="en-US" altLang="es-ES" dirty="0"/>
              <a:t> es clave para </a:t>
            </a:r>
            <a:r>
              <a:rPr lang="en-US" altLang="es-ES" dirty="0" err="1"/>
              <a:t>mejorar</a:t>
            </a:r>
            <a:r>
              <a:rPr lang="en-US" altLang="es-ES" dirty="0"/>
              <a:t> </a:t>
            </a:r>
            <a:r>
              <a:rPr lang="en-US" altLang="es-ES" dirty="0" err="1"/>
              <a:t>en</a:t>
            </a:r>
            <a:r>
              <a:rPr lang="en-US" altLang="es-ES" dirty="0"/>
              <a:t> </a:t>
            </a:r>
            <a:r>
              <a:rPr lang="en-US" altLang="es-ES" dirty="0" err="1"/>
              <a:t>energía</a:t>
            </a:r>
            <a:r>
              <a:rPr lang="en-US" altLang="es-ES" dirty="0"/>
              <a:t>, </a:t>
            </a:r>
            <a:r>
              <a:rPr lang="en-US" altLang="es-ES" dirty="0" err="1"/>
              <a:t>potencia</a:t>
            </a:r>
            <a:r>
              <a:rPr lang="en-US" altLang="es-ES" dirty="0"/>
              <a:t>, y </a:t>
            </a:r>
            <a:r>
              <a:rPr lang="en-US" altLang="es-ES" dirty="0" err="1"/>
              <a:t>ciclado</a:t>
            </a:r>
            <a:r>
              <a:rPr lang="en-US" altLang="es-ES" dirty="0"/>
              <a:t> y </a:t>
            </a:r>
            <a:r>
              <a:rPr lang="en-US" altLang="es-ES" dirty="0" err="1"/>
              <a:t>demás</a:t>
            </a:r>
            <a:endParaRPr lang="en-US" altLang="es-ES" dirty="0"/>
          </a:p>
        </p:txBody>
      </p:sp>
      <p:sp>
        <p:nvSpPr>
          <p:cNvPr id="56324" name="Marcador de número de diapositiva 3">
            <a:extLst>
              <a:ext uri="{FF2B5EF4-FFF2-40B4-BE49-F238E27FC236}">
                <a16:creationId xmlns:a16="http://schemas.microsoft.com/office/drawing/2014/main" id="{AEC0A060-2FB8-4ED5-B93D-601F861675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Frutiger 65 Bold"/>
              </a:defRPr>
            </a:lvl1pPr>
            <a:lvl2pPr marL="785372" indent="-302066">
              <a:defRPr sz="2500">
                <a:solidFill>
                  <a:schemeClr val="tx1"/>
                </a:solidFill>
                <a:latin typeface="Frutiger 65 Bold"/>
              </a:defRPr>
            </a:lvl2pPr>
            <a:lvl3pPr marL="1208265" indent="-241653">
              <a:defRPr sz="2500">
                <a:solidFill>
                  <a:schemeClr val="tx1"/>
                </a:solidFill>
                <a:latin typeface="Frutiger 65 Bold"/>
              </a:defRPr>
            </a:lvl3pPr>
            <a:lvl4pPr marL="1691571" indent="-241653">
              <a:defRPr sz="2500">
                <a:solidFill>
                  <a:schemeClr val="tx1"/>
                </a:solidFill>
                <a:latin typeface="Frutiger 65 Bold"/>
              </a:defRPr>
            </a:lvl4pPr>
            <a:lvl5pPr marL="2174878" indent="-241653">
              <a:defRPr sz="2500">
                <a:solidFill>
                  <a:schemeClr val="tx1"/>
                </a:solidFill>
                <a:latin typeface="Frutiger 65 Bold"/>
              </a:defRPr>
            </a:lvl5pPr>
            <a:lvl6pPr marL="2658184" indent="-241653" eaLnBrk="0" fontAlgn="base" hangingPunct="0">
              <a:spcBef>
                <a:spcPct val="0"/>
              </a:spcBef>
              <a:spcAft>
                <a:spcPct val="0"/>
              </a:spcAft>
              <a:defRPr sz="2500">
                <a:solidFill>
                  <a:schemeClr val="tx1"/>
                </a:solidFill>
                <a:latin typeface="Frutiger 65 Bold"/>
              </a:defRPr>
            </a:lvl6pPr>
            <a:lvl7pPr marL="3141490" indent="-241653" eaLnBrk="0" fontAlgn="base" hangingPunct="0">
              <a:spcBef>
                <a:spcPct val="0"/>
              </a:spcBef>
              <a:spcAft>
                <a:spcPct val="0"/>
              </a:spcAft>
              <a:defRPr sz="2500">
                <a:solidFill>
                  <a:schemeClr val="tx1"/>
                </a:solidFill>
                <a:latin typeface="Frutiger 65 Bold"/>
              </a:defRPr>
            </a:lvl7pPr>
            <a:lvl8pPr marL="3624796" indent="-241653" eaLnBrk="0" fontAlgn="base" hangingPunct="0">
              <a:spcBef>
                <a:spcPct val="0"/>
              </a:spcBef>
              <a:spcAft>
                <a:spcPct val="0"/>
              </a:spcAft>
              <a:defRPr sz="2500">
                <a:solidFill>
                  <a:schemeClr val="tx1"/>
                </a:solidFill>
                <a:latin typeface="Frutiger 65 Bold"/>
              </a:defRPr>
            </a:lvl8pPr>
            <a:lvl9pPr marL="4108102" indent="-241653" eaLnBrk="0" fontAlgn="base" hangingPunct="0">
              <a:spcBef>
                <a:spcPct val="0"/>
              </a:spcBef>
              <a:spcAft>
                <a:spcPct val="0"/>
              </a:spcAft>
              <a:defRPr sz="2500">
                <a:solidFill>
                  <a:schemeClr val="tx1"/>
                </a:solidFill>
                <a:latin typeface="Frutiger 65 Bold"/>
              </a:defRPr>
            </a:lvl9pPr>
          </a:lstStyle>
          <a:p>
            <a:fld id="{B7CB7124-0C5A-4053-9FE2-94CD8F454E21}" type="slidenum">
              <a:rPr lang="en-US" altLang="es-ES" sz="1300"/>
              <a:pPr/>
              <a:t>8</a:t>
            </a:fld>
            <a:endParaRPr lang="en-US" altLang="es-ES" sz="1300" dirty="0"/>
          </a:p>
        </p:txBody>
      </p:sp>
    </p:spTree>
    <p:extLst>
      <p:ext uri="{BB962C8B-B14F-4D97-AF65-F5344CB8AC3E}">
        <p14:creationId xmlns:p14="http://schemas.microsoft.com/office/powerpoint/2010/main" val="3127541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Marcador de imagen de diapositiva 1">
            <a:extLst>
              <a:ext uri="{FF2B5EF4-FFF2-40B4-BE49-F238E27FC236}">
                <a16:creationId xmlns:a16="http://schemas.microsoft.com/office/drawing/2014/main" id="{310082EA-CCEA-4600-AF0F-6F77B0D054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Marcador de notas 2">
            <a:extLst>
              <a:ext uri="{FF2B5EF4-FFF2-40B4-BE49-F238E27FC236}">
                <a16:creationId xmlns:a16="http://schemas.microsoft.com/office/drawing/2014/main" id="{02A6C6E4-938B-483B-A82F-F53D9DF20F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ES" dirty="0" err="1"/>
              <a:t>Reacciones</a:t>
            </a:r>
            <a:r>
              <a:rPr lang="en-US" altLang="es-ES" dirty="0"/>
              <a:t> </a:t>
            </a:r>
            <a:r>
              <a:rPr lang="en-US" altLang="es-ES" dirty="0" err="1"/>
              <a:t>electroquímcas</a:t>
            </a:r>
            <a:r>
              <a:rPr lang="en-US" altLang="es-ES" dirty="0"/>
              <a:t> que </a:t>
            </a:r>
            <a:r>
              <a:rPr lang="en-US" altLang="es-ES" dirty="0" err="1"/>
              <a:t>liberan</a:t>
            </a:r>
            <a:r>
              <a:rPr lang="en-US" altLang="es-ES" dirty="0"/>
              <a:t> </a:t>
            </a:r>
            <a:r>
              <a:rPr lang="en-US" altLang="es-ES" dirty="0" err="1"/>
              <a:t>iones</a:t>
            </a:r>
            <a:r>
              <a:rPr lang="en-US" altLang="es-ES" dirty="0"/>
              <a:t> de li…</a:t>
            </a:r>
          </a:p>
          <a:p>
            <a:r>
              <a:rPr lang="en-US" altLang="es-ES" dirty="0"/>
              <a:t>Intercalation de </a:t>
            </a:r>
            <a:r>
              <a:rPr lang="en-US" altLang="es-ES" dirty="0" err="1"/>
              <a:t>iones</a:t>
            </a:r>
            <a:r>
              <a:rPr lang="en-US" altLang="es-ES" dirty="0"/>
              <a:t> </a:t>
            </a:r>
            <a:r>
              <a:rPr lang="en-US" altLang="es-ES" dirty="0" err="1"/>
              <a:t>en</a:t>
            </a:r>
            <a:r>
              <a:rPr lang="en-US" altLang="es-ES" dirty="0"/>
              <a:t> las </a:t>
            </a:r>
            <a:r>
              <a:rPr lang="en-US" altLang="es-ES" dirty="0" err="1"/>
              <a:t>capas</a:t>
            </a:r>
            <a:r>
              <a:rPr lang="en-US" altLang="es-ES" dirty="0"/>
              <a:t> de graffito; </a:t>
            </a:r>
            <a:r>
              <a:rPr lang="en-US" altLang="es-ES" dirty="0" err="1"/>
              <a:t>procesos</a:t>
            </a:r>
            <a:r>
              <a:rPr lang="en-US" altLang="es-ES" dirty="0"/>
              <a:t> con </a:t>
            </a:r>
            <a:r>
              <a:rPr lang="en-US" altLang="es-ES" dirty="0" err="1"/>
              <a:t>dinámicas</a:t>
            </a:r>
            <a:r>
              <a:rPr lang="en-US" altLang="es-ES" dirty="0"/>
              <a:t> </a:t>
            </a:r>
            <a:r>
              <a:rPr lang="en-US" altLang="es-ES" dirty="0" err="1"/>
              <a:t>lentas</a:t>
            </a:r>
            <a:r>
              <a:rPr lang="en-US" altLang="es-ES" dirty="0"/>
              <a:t>. La </a:t>
            </a:r>
            <a:r>
              <a:rPr lang="en-US" altLang="es-ES" dirty="0" err="1"/>
              <a:t>evolución</a:t>
            </a:r>
            <a:r>
              <a:rPr lang="en-US" altLang="es-ES" dirty="0"/>
              <a:t> de los </a:t>
            </a:r>
            <a:r>
              <a:rPr lang="en-US" altLang="es-ES" dirty="0" err="1"/>
              <a:t>materiales</a:t>
            </a:r>
            <a:r>
              <a:rPr lang="en-US" altLang="es-ES" dirty="0"/>
              <a:t> para </a:t>
            </a:r>
            <a:r>
              <a:rPr lang="en-US" altLang="es-ES" dirty="0" err="1"/>
              <a:t>electrodos</a:t>
            </a:r>
            <a:r>
              <a:rPr lang="en-US" altLang="es-ES" dirty="0"/>
              <a:t> (</a:t>
            </a:r>
            <a:r>
              <a:rPr lang="en-US" altLang="es-ES" dirty="0" err="1"/>
              <a:t>cátodos</a:t>
            </a:r>
            <a:r>
              <a:rPr lang="en-US" altLang="es-ES" dirty="0"/>
              <a:t> y </a:t>
            </a:r>
            <a:r>
              <a:rPr lang="en-US" altLang="es-ES" dirty="0" err="1"/>
              <a:t>ánodos</a:t>
            </a:r>
            <a:r>
              <a:rPr lang="en-US" altLang="es-ES" dirty="0"/>
              <a:t> es clave para </a:t>
            </a:r>
            <a:r>
              <a:rPr lang="en-US" altLang="es-ES" dirty="0" err="1"/>
              <a:t>mejorar</a:t>
            </a:r>
            <a:r>
              <a:rPr lang="en-US" altLang="es-ES" dirty="0"/>
              <a:t> </a:t>
            </a:r>
            <a:r>
              <a:rPr lang="en-US" altLang="es-ES" dirty="0" err="1"/>
              <a:t>en</a:t>
            </a:r>
            <a:r>
              <a:rPr lang="en-US" altLang="es-ES" dirty="0"/>
              <a:t> </a:t>
            </a:r>
            <a:r>
              <a:rPr lang="en-US" altLang="es-ES" dirty="0" err="1"/>
              <a:t>energía</a:t>
            </a:r>
            <a:r>
              <a:rPr lang="en-US" altLang="es-ES" dirty="0"/>
              <a:t>, </a:t>
            </a:r>
            <a:r>
              <a:rPr lang="en-US" altLang="es-ES" dirty="0" err="1"/>
              <a:t>potencia</a:t>
            </a:r>
            <a:r>
              <a:rPr lang="en-US" altLang="es-ES" dirty="0"/>
              <a:t>, y </a:t>
            </a:r>
            <a:r>
              <a:rPr lang="en-US" altLang="es-ES" dirty="0" err="1"/>
              <a:t>ciclado</a:t>
            </a:r>
            <a:r>
              <a:rPr lang="en-US" altLang="es-ES" dirty="0"/>
              <a:t> y </a:t>
            </a:r>
            <a:r>
              <a:rPr lang="en-US" altLang="es-ES" dirty="0" err="1"/>
              <a:t>demás</a:t>
            </a:r>
            <a:endParaRPr lang="en-US" altLang="es-ES" dirty="0"/>
          </a:p>
        </p:txBody>
      </p:sp>
      <p:sp>
        <p:nvSpPr>
          <p:cNvPr id="56324" name="Marcador de número de diapositiva 3">
            <a:extLst>
              <a:ext uri="{FF2B5EF4-FFF2-40B4-BE49-F238E27FC236}">
                <a16:creationId xmlns:a16="http://schemas.microsoft.com/office/drawing/2014/main" id="{AEC0A060-2FB8-4ED5-B93D-601F861675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Frutiger 65 Bold"/>
              </a:defRPr>
            </a:lvl1pPr>
            <a:lvl2pPr marL="785372" indent="-302066">
              <a:defRPr sz="2500">
                <a:solidFill>
                  <a:schemeClr val="tx1"/>
                </a:solidFill>
                <a:latin typeface="Frutiger 65 Bold"/>
              </a:defRPr>
            </a:lvl2pPr>
            <a:lvl3pPr marL="1208265" indent="-241653">
              <a:defRPr sz="2500">
                <a:solidFill>
                  <a:schemeClr val="tx1"/>
                </a:solidFill>
                <a:latin typeface="Frutiger 65 Bold"/>
              </a:defRPr>
            </a:lvl3pPr>
            <a:lvl4pPr marL="1691571" indent="-241653">
              <a:defRPr sz="2500">
                <a:solidFill>
                  <a:schemeClr val="tx1"/>
                </a:solidFill>
                <a:latin typeface="Frutiger 65 Bold"/>
              </a:defRPr>
            </a:lvl4pPr>
            <a:lvl5pPr marL="2174878" indent="-241653">
              <a:defRPr sz="2500">
                <a:solidFill>
                  <a:schemeClr val="tx1"/>
                </a:solidFill>
                <a:latin typeface="Frutiger 65 Bold"/>
              </a:defRPr>
            </a:lvl5pPr>
            <a:lvl6pPr marL="2658184" indent="-241653" eaLnBrk="0" fontAlgn="base" hangingPunct="0">
              <a:spcBef>
                <a:spcPct val="0"/>
              </a:spcBef>
              <a:spcAft>
                <a:spcPct val="0"/>
              </a:spcAft>
              <a:defRPr sz="2500">
                <a:solidFill>
                  <a:schemeClr val="tx1"/>
                </a:solidFill>
                <a:latin typeface="Frutiger 65 Bold"/>
              </a:defRPr>
            </a:lvl6pPr>
            <a:lvl7pPr marL="3141490" indent="-241653" eaLnBrk="0" fontAlgn="base" hangingPunct="0">
              <a:spcBef>
                <a:spcPct val="0"/>
              </a:spcBef>
              <a:spcAft>
                <a:spcPct val="0"/>
              </a:spcAft>
              <a:defRPr sz="2500">
                <a:solidFill>
                  <a:schemeClr val="tx1"/>
                </a:solidFill>
                <a:latin typeface="Frutiger 65 Bold"/>
              </a:defRPr>
            </a:lvl7pPr>
            <a:lvl8pPr marL="3624796" indent="-241653" eaLnBrk="0" fontAlgn="base" hangingPunct="0">
              <a:spcBef>
                <a:spcPct val="0"/>
              </a:spcBef>
              <a:spcAft>
                <a:spcPct val="0"/>
              </a:spcAft>
              <a:defRPr sz="2500">
                <a:solidFill>
                  <a:schemeClr val="tx1"/>
                </a:solidFill>
                <a:latin typeface="Frutiger 65 Bold"/>
              </a:defRPr>
            </a:lvl8pPr>
            <a:lvl9pPr marL="4108102" indent="-241653" eaLnBrk="0" fontAlgn="base" hangingPunct="0">
              <a:spcBef>
                <a:spcPct val="0"/>
              </a:spcBef>
              <a:spcAft>
                <a:spcPct val="0"/>
              </a:spcAft>
              <a:defRPr sz="2500">
                <a:solidFill>
                  <a:schemeClr val="tx1"/>
                </a:solidFill>
                <a:latin typeface="Frutiger 65 Bold"/>
              </a:defRPr>
            </a:lvl9pPr>
          </a:lstStyle>
          <a:p>
            <a:fld id="{B7CB7124-0C5A-4053-9FE2-94CD8F454E21}" type="slidenum">
              <a:rPr lang="en-US" altLang="es-ES" sz="1300"/>
              <a:pPr/>
              <a:t>9</a:t>
            </a:fld>
            <a:endParaRPr lang="en-US" altLang="es-ES" sz="1300" dirty="0"/>
          </a:p>
        </p:txBody>
      </p:sp>
    </p:spTree>
    <p:extLst>
      <p:ext uri="{BB962C8B-B14F-4D97-AF65-F5344CB8AC3E}">
        <p14:creationId xmlns:p14="http://schemas.microsoft.com/office/powerpoint/2010/main" val="1005123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Marcador de imagen de diapositiva 1">
            <a:extLst>
              <a:ext uri="{FF2B5EF4-FFF2-40B4-BE49-F238E27FC236}">
                <a16:creationId xmlns:a16="http://schemas.microsoft.com/office/drawing/2014/main" id="{310082EA-CCEA-4600-AF0F-6F77B0D054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Marcador de notas 2">
            <a:extLst>
              <a:ext uri="{FF2B5EF4-FFF2-40B4-BE49-F238E27FC236}">
                <a16:creationId xmlns:a16="http://schemas.microsoft.com/office/drawing/2014/main" id="{02A6C6E4-938B-483B-A82F-F53D9DF20F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ES" dirty="0" err="1"/>
              <a:t>Reacciones</a:t>
            </a:r>
            <a:r>
              <a:rPr lang="en-US" altLang="es-ES" dirty="0"/>
              <a:t> </a:t>
            </a:r>
            <a:r>
              <a:rPr lang="en-US" altLang="es-ES" dirty="0" err="1"/>
              <a:t>electroquímcas</a:t>
            </a:r>
            <a:r>
              <a:rPr lang="en-US" altLang="es-ES" dirty="0"/>
              <a:t> que </a:t>
            </a:r>
            <a:r>
              <a:rPr lang="en-US" altLang="es-ES" dirty="0" err="1"/>
              <a:t>liberan</a:t>
            </a:r>
            <a:r>
              <a:rPr lang="en-US" altLang="es-ES" dirty="0"/>
              <a:t> </a:t>
            </a:r>
            <a:r>
              <a:rPr lang="en-US" altLang="es-ES" dirty="0" err="1"/>
              <a:t>iones</a:t>
            </a:r>
            <a:r>
              <a:rPr lang="en-US" altLang="es-ES" dirty="0"/>
              <a:t> de li…</a:t>
            </a:r>
          </a:p>
          <a:p>
            <a:r>
              <a:rPr lang="en-US" altLang="es-ES" dirty="0"/>
              <a:t>Intercalation de </a:t>
            </a:r>
            <a:r>
              <a:rPr lang="en-US" altLang="es-ES" dirty="0" err="1"/>
              <a:t>iones</a:t>
            </a:r>
            <a:r>
              <a:rPr lang="en-US" altLang="es-ES" dirty="0"/>
              <a:t> </a:t>
            </a:r>
            <a:r>
              <a:rPr lang="en-US" altLang="es-ES" dirty="0" err="1"/>
              <a:t>en</a:t>
            </a:r>
            <a:r>
              <a:rPr lang="en-US" altLang="es-ES" dirty="0"/>
              <a:t> las </a:t>
            </a:r>
            <a:r>
              <a:rPr lang="en-US" altLang="es-ES" dirty="0" err="1"/>
              <a:t>capas</a:t>
            </a:r>
            <a:r>
              <a:rPr lang="en-US" altLang="es-ES" dirty="0"/>
              <a:t> de graffito; </a:t>
            </a:r>
            <a:r>
              <a:rPr lang="en-US" altLang="es-ES" dirty="0" err="1"/>
              <a:t>procesos</a:t>
            </a:r>
            <a:r>
              <a:rPr lang="en-US" altLang="es-ES" dirty="0"/>
              <a:t> con </a:t>
            </a:r>
            <a:r>
              <a:rPr lang="en-US" altLang="es-ES" dirty="0" err="1"/>
              <a:t>dinámicas</a:t>
            </a:r>
            <a:r>
              <a:rPr lang="en-US" altLang="es-ES" dirty="0"/>
              <a:t> </a:t>
            </a:r>
            <a:r>
              <a:rPr lang="en-US" altLang="es-ES" dirty="0" err="1"/>
              <a:t>lentas</a:t>
            </a:r>
            <a:r>
              <a:rPr lang="en-US" altLang="es-ES" dirty="0"/>
              <a:t>. La </a:t>
            </a:r>
            <a:r>
              <a:rPr lang="en-US" altLang="es-ES" dirty="0" err="1"/>
              <a:t>evolución</a:t>
            </a:r>
            <a:r>
              <a:rPr lang="en-US" altLang="es-ES" dirty="0"/>
              <a:t> de los </a:t>
            </a:r>
            <a:r>
              <a:rPr lang="en-US" altLang="es-ES" dirty="0" err="1"/>
              <a:t>materiales</a:t>
            </a:r>
            <a:r>
              <a:rPr lang="en-US" altLang="es-ES" dirty="0"/>
              <a:t> para </a:t>
            </a:r>
            <a:r>
              <a:rPr lang="en-US" altLang="es-ES" dirty="0" err="1"/>
              <a:t>electrodos</a:t>
            </a:r>
            <a:r>
              <a:rPr lang="en-US" altLang="es-ES" dirty="0"/>
              <a:t> (</a:t>
            </a:r>
            <a:r>
              <a:rPr lang="en-US" altLang="es-ES" dirty="0" err="1"/>
              <a:t>cátodos</a:t>
            </a:r>
            <a:r>
              <a:rPr lang="en-US" altLang="es-ES" dirty="0"/>
              <a:t> y </a:t>
            </a:r>
            <a:r>
              <a:rPr lang="en-US" altLang="es-ES" dirty="0" err="1"/>
              <a:t>ánodos</a:t>
            </a:r>
            <a:r>
              <a:rPr lang="en-US" altLang="es-ES" dirty="0"/>
              <a:t> es clave para </a:t>
            </a:r>
            <a:r>
              <a:rPr lang="en-US" altLang="es-ES" dirty="0" err="1"/>
              <a:t>mejorar</a:t>
            </a:r>
            <a:r>
              <a:rPr lang="en-US" altLang="es-ES" dirty="0"/>
              <a:t> </a:t>
            </a:r>
            <a:r>
              <a:rPr lang="en-US" altLang="es-ES" dirty="0" err="1"/>
              <a:t>en</a:t>
            </a:r>
            <a:r>
              <a:rPr lang="en-US" altLang="es-ES" dirty="0"/>
              <a:t> </a:t>
            </a:r>
            <a:r>
              <a:rPr lang="en-US" altLang="es-ES" dirty="0" err="1"/>
              <a:t>energía</a:t>
            </a:r>
            <a:r>
              <a:rPr lang="en-US" altLang="es-ES" dirty="0"/>
              <a:t>, </a:t>
            </a:r>
            <a:r>
              <a:rPr lang="en-US" altLang="es-ES" dirty="0" err="1"/>
              <a:t>potencia</a:t>
            </a:r>
            <a:r>
              <a:rPr lang="en-US" altLang="es-ES" dirty="0"/>
              <a:t>, y </a:t>
            </a:r>
            <a:r>
              <a:rPr lang="en-US" altLang="es-ES" dirty="0" err="1"/>
              <a:t>ciclado</a:t>
            </a:r>
            <a:r>
              <a:rPr lang="en-US" altLang="es-ES" dirty="0"/>
              <a:t> y </a:t>
            </a:r>
            <a:r>
              <a:rPr lang="en-US" altLang="es-ES" dirty="0" err="1"/>
              <a:t>demás</a:t>
            </a:r>
            <a:endParaRPr lang="en-US" altLang="es-ES" dirty="0"/>
          </a:p>
        </p:txBody>
      </p:sp>
      <p:sp>
        <p:nvSpPr>
          <p:cNvPr id="56324" name="Marcador de número de diapositiva 3">
            <a:extLst>
              <a:ext uri="{FF2B5EF4-FFF2-40B4-BE49-F238E27FC236}">
                <a16:creationId xmlns:a16="http://schemas.microsoft.com/office/drawing/2014/main" id="{AEC0A060-2FB8-4ED5-B93D-601F861675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Frutiger 65 Bold"/>
              </a:defRPr>
            </a:lvl1pPr>
            <a:lvl2pPr marL="785372" indent="-302066">
              <a:defRPr sz="2500">
                <a:solidFill>
                  <a:schemeClr val="tx1"/>
                </a:solidFill>
                <a:latin typeface="Frutiger 65 Bold"/>
              </a:defRPr>
            </a:lvl2pPr>
            <a:lvl3pPr marL="1208265" indent="-241653">
              <a:defRPr sz="2500">
                <a:solidFill>
                  <a:schemeClr val="tx1"/>
                </a:solidFill>
                <a:latin typeface="Frutiger 65 Bold"/>
              </a:defRPr>
            </a:lvl3pPr>
            <a:lvl4pPr marL="1691571" indent="-241653">
              <a:defRPr sz="2500">
                <a:solidFill>
                  <a:schemeClr val="tx1"/>
                </a:solidFill>
                <a:latin typeface="Frutiger 65 Bold"/>
              </a:defRPr>
            </a:lvl4pPr>
            <a:lvl5pPr marL="2174878" indent="-241653">
              <a:defRPr sz="2500">
                <a:solidFill>
                  <a:schemeClr val="tx1"/>
                </a:solidFill>
                <a:latin typeface="Frutiger 65 Bold"/>
              </a:defRPr>
            </a:lvl5pPr>
            <a:lvl6pPr marL="2658184" indent="-241653" eaLnBrk="0" fontAlgn="base" hangingPunct="0">
              <a:spcBef>
                <a:spcPct val="0"/>
              </a:spcBef>
              <a:spcAft>
                <a:spcPct val="0"/>
              </a:spcAft>
              <a:defRPr sz="2500">
                <a:solidFill>
                  <a:schemeClr val="tx1"/>
                </a:solidFill>
                <a:latin typeface="Frutiger 65 Bold"/>
              </a:defRPr>
            </a:lvl6pPr>
            <a:lvl7pPr marL="3141490" indent="-241653" eaLnBrk="0" fontAlgn="base" hangingPunct="0">
              <a:spcBef>
                <a:spcPct val="0"/>
              </a:spcBef>
              <a:spcAft>
                <a:spcPct val="0"/>
              </a:spcAft>
              <a:defRPr sz="2500">
                <a:solidFill>
                  <a:schemeClr val="tx1"/>
                </a:solidFill>
                <a:latin typeface="Frutiger 65 Bold"/>
              </a:defRPr>
            </a:lvl7pPr>
            <a:lvl8pPr marL="3624796" indent="-241653" eaLnBrk="0" fontAlgn="base" hangingPunct="0">
              <a:spcBef>
                <a:spcPct val="0"/>
              </a:spcBef>
              <a:spcAft>
                <a:spcPct val="0"/>
              </a:spcAft>
              <a:defRPr sz="2500">
                <a:solidFill>
                  <a:schemeClr val="tx1"/>
                </a:solidFill>
                <a:latin typeface="Frutiger 65 Bold"/>
              </a:defRPr>
            </a:lvl8pPr>
            <a:lvl9pPr marL="4108102" indent="-241653" eaLnBrk="0" fontAlgn="base" hangingPunct="0">
              <a:spcBef>
                <a:spcPct val="0"/>
              </a:spcBef>
              <a:spcAft>
                <a:spcPct val="0"/>
              </a:spcAft>
              <a:defRPr sz="2500">
                <a:solidFill>
                  <a:schemeClr val="tx1"/>
                </a:solidFill>
                <a:latin typeface="Frutiger 65 Bold"/>
              </a:defRPr>
            </a:lvl9pPr>
          </a:lstStyle>
          <a:p>
            <a:fld id="{B7CB7124-0C5A-4053-9FE2-94CD8F454E21}" type="slidenum">
              <a:rPr lang="en-US" altLang="es-ES" sz="1300"/>
              <a:pPr/>
              <a:t>10</a:t>
            </a:fld>
            <a:endParaRPr lang="en-US" altLang="es-ES" sz="1300" dirty="0"/>
          </a:p>
        </p:txBody>
      </p:sp>
    </p:spTree>
    <p:extLst>
      <p:ext uri="{BB962C8B-B14F-4D97-AF65-F5344CB8AC3E}">
        <p14:creationId xmlns:p14="http://schemas.microsoft.com/office/powerpoint/2010/main" val="33125599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3.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6.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Portada_1">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E80F1D-C5B6-4DD3-8370-1B3CE39FC3BC}"/>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7732" r="7732"/>
          <a:stretch/>
        </p:blipFill>
        <p:spPr>
          <a:xfrm>
            <a:off x="0" y="0"/>
            <a:ext cx="9144000" cy="6857999"/>
          </a:xfrm>
          <a:prstGeom prst="rect">
            <a:avLst/>
          </a:prstGeom>
        </p:spPr>
      </p:pic>
      <p:sp>
        <p:nvSpPr>
          <p:cNvPr id="10" name="Rectangle 9">
            <a:extLst>
              <a:ext uri="{FF2B5EF4-FFF2-40B4-BE49-F238E27FC236}">
                <a16:creationId xmlns:a16="http://schemas.microsoft.com/office/drawing/2014/main" id="{937E948D-78F7-45BE-90FD-5F3E0EA0A275}"/>
              </a:ext>
            </a:extLst>
          </p:cNvPr>
          <p:cNvSpPr/>
          <p:nvPr userDrawn="1"/>
        </p:nvSpPr>
        <p:spPr>
          <a:xfrm>
            <a:off x="0" y="0"/>
            <a:ext cx="9143999" cy="6863402"/>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4 Rectángulo">
            <a:extLst>
              <a:ext uri="{FF2B5EF4-FFF2-40B4-BE49-F238E27FC236}">
                <a16:creationId xmlns:a16="http://schemas.microsoft.com/office/drawing/2014/main" id="{EA8B6303-EF75-4EE2-BA31-EFCAE51DCBF0}"/>
              </a:ext>
            </a:extLst>
          </p:cNvPr>
          <p:cNvSpPr/>
          <p:nvPr userDrawn="1"/>
        </p:nvSpPr>
        <p:spPr>
          <a:xfrm>
            <a:off x="3223948" y="1889365"/>
            <a:ext cx="5328592"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5 Marcador de texto">
            <a:extLst>
              <a:ext uri="{FF2B5EF4-FFF2-40B4-BE49-F238E27FC236}">
                <a16:creationId xmlns:a16="http://schemas.microsoft.com/office/drawing/2014/main" id="{697BE0E8-1981-4DA4-BF16-8B6337A4084E}"/>
              </a:ext>
            </a:extLst>
          </p:cNvPr>
          <p:cNvSpPr>
            <a:spLocks noGrp="1"/>
          </p:cNvSpPr>
          <p:nvPr>
            <p:ph type="body" sz="quarter" idx="18" hasCustomPrompt="1"/>
          </p:nvPr>
        </p:nvSpPr>
        <p:spPr>
          <a:xfrm>
            <a:off x="1475655" y="2474428"/>
            <a:ext cx="6408737" cy="880872"/>
          </a:xfrm>
          <a:noFill/>
        </p:spPr>
        <p:txBody>
          <a:bodyPr/>
          <a:lstStyle>
            <a:lvl1pPr marL="114300" indent="0">
              <a:buNone/>
              <a:defRPr sz="2400" b="1" spc="300" baseline="0">
                <a:solidFill>
                  <a:schemeClr val="accent2"/>
                </a:solidFill>
                <a:latin typeface="Verdana" pitchFamily="34" charset="0"/>
                <a:ea typeface="Verdana" pitchFamily="34" charset="0"/>
                <a:cs typeface="Verdana"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Haga </a:t>
            </a:r>
            <a:r>
              <a:rPr lang="es-ES" dirty="0" err="1"/>
              <a:t>click</a:t>
            </a:r>
            <a:r>
              <a:rPr lang="es-ES" dirty="0"/>
              <a:t> para modificar el estilo del patrón</a:t>
            </a:r>
          </a:p>
        </p:txBody>
      </p:sp>
      <p:sp>
        <p:nvSpPr>
          <p:cNvPr id="15" name="5 Marcador de texto">
            <a:extLst>
              <a:ext uri="{FF2B5EF4-FFF2-40B4-BE49-F238E27FC236}">
                <a16:creationId xmlns:a16="http://schemas.microsoft.com/office/drawing/2014/main" id="{1D3984DC-04A6-4946-869F-D035BA947DC3}"/>
              </a:ext>
            </a:extLst>
          </p:cNvPr>
          <p:cNvSpPr>
            <a:spLocks noGrp="1"/>
          </p:cNvSpPr>
          <p:nvPr>
            <p:ph type="body" sz="quarter" idx="19" hasCustomPrompt="1"/>
          </p:nvPr>
        </p:nvSpPr>
        <p:spPr>
          <a:xfrm>
            <a:off x="1475655" y="4492344"/>
            <a:ext cx="6408737" cy="880872"/>
          </a:xfrm>
          <a:noFill/>
        </p:spPr>
        <p:txBody>
          <a:bodyPr/>
          <a:lstStyle>
            <a:lvl1pPr marL="114300" indent="0">
              <a:buNone/>
              <a:defRPr sz="1200" b="0" spc="300" baseline="0">
                <a:solidFill>
                  <a:schemeClr val="bg1"/>
                </a:solidFill>
                <a:latin typeface="Verdana" pitchFamily="34" charset="0"/>
                <a:ea typeface="Verdana" pitchFamily="34" charset="0"/>
                <a:cs typeface="Verdana"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Haga </a:t>
            </a:r>
            <a:r>
              <a:rPr lang="es-ES" dirty="0" err="1"/>
              <a:t>click</a:t>
            </a:r>
            <a:r>
              <a:rPr lang="es-ES" dirty="0"/>
              <a:t> para modificar el estilo del patrón</a:t>
            </a:r>
          </a:p>
        </p:txBody>
      </p:sp>
      <p:sp>
        <p:nvSpPr>
          <p:cNvPr id="16" name="2 Marcador de texto">
            <a:extLst>
              <a:ext uri="{FF2B5EF4-FFF2-40B4-BE49-F238E27FC236}">
                <a16:creationId xmlns:a16="http://schemas.microsoft.com/office/drawing/2014/main" id="{FB94EEFC-42BC-46D6-8F46-3C0FAF6D22F1}"/>
              </a:ext>
            </a:extLst>
          </p:cNvPr>
          <p:cNvSpPr>
            <a:spLocks noGrp="1"/>
          </p:cNvSpPr>
          <p:nvPr>
            <p:ph type="body" sz="quarter" idx="21" hasCustomPrompt="1"/>
          </p:nvPr>
        </p:nvSpPr>
        <p:spPr>
          <a:xfrm>
            <a:off x="1422585" y="5492431"/>
            <a:ext cx="3024336" cy="288032"/>
          </a:xfrm>
          <a:noFill/>
          <a:ln>
            <a:solidFill>
              <a:schemeClr val="tx1"/>
            </a:solidFill>
          </a:ln>
        </p:spPr>
        <p:txBody>
          <a:bodyPr/>
          <a:lstStyle>
            <a:lvl1pPr marL="114300" indent="0">
              <a:buNone/>
              <a:defRPr sz="750" b="0" spc="0">
                <a:solidFill>
                  <a:schemeClr val="bg1"/>
                </a:solidFill>
                <a:latin typeface="Verdana" pitchFamily="34" charset="0"/>
                <a:ea typeface="Verdana" pitchFamily="34" charset="0"/>
                <a:cs typeface="Verdana" pitchFamily="34" charset="0"/>
              </a:defRPr>
            </a:lvl1pPr>
          </a:lstStyle>
          <a:p>
            <a:pPr lvl="0"/>
            <a:r>
              <a:rPr lang="es-ES" dirty="0"/>
              <a:t>© </a:t>
            </a:r>
            <a:r>
              <a:rPr lang="es-ES" dirty="0" err="1"/>
              <a:t>CICenergiGUNE</a:t>
            </a:r>
            <a:r>
              <a:rPr lang="es-ES" dirty="0"/>
              <a:t> 2020 · Todos los derechos reservados</a:t>
            </a:r>
          </a:p>
        </p:txBody>
      </p:sp>
      <p:sp>
        <p:nvSpPr>
          <p:cNvPr id="17" name="5 Marcador de texto">
            <a:extLst>
              <a:ext uri="{FF2B5EF4-FFF2-40B4-BE49-F238E27FC236}">
                <a16:creationId xmlns:a16="http://schemas.microsoft.com/office/drawing/2014/main" id="{3FFC2639-693E-4E5B-AB89-FE0574ABEF93}"/>
              </a:ext>
            </a:extLst>
          </p:cNvPr>
          <p:cNvSpPr>
            <a:spLocks noGrp="1"/>
          </p:cNvSpPr>
          <p:nvPr>
            <p:ph type="body" sz="quarter" idx="22" hasCustomPrompt="1"/>
          </p:nvPr>
        </p:nvSpPr>
        <p:spPr>
          <a:xfrm>
            <a:off x="1475655" y="3429000"/>
            <a:ext cx="6408737" cy="880872"/>
          </a:xfrm>
          <a:noFill/>
        </p:spPr>
        <p:txBody>
          <a:bodyPr/>
          <a:lstStyle>
            <a:lvl1pPr marL="114300" indent="0">
              <a:buNone/>
              <a:defRPr sz="2400" b="1" spc="300" baseline="0">
                <a:solidFill>
                  <a:schemeClr val="bg1"/>
                </a:solidFill>
                <a:latin typeface="Verdana" pitchFamily="34" charset="0"/>
                <a:ea typeface="Verdana" pitchFamily="34" charset="0"/>
                <a:cs typeface="Verdana"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Haga </a:t>
            </a:r>
            <a:r>
              <a:rPr lang="es-ES" dirty="0" err="1"/>
              <a:t>click</a:t>
            </a:r>
            <a:r>
              <a:rPr lang="es-ES" dirty="0"/>
              <a:t> para modificar el estilo del patrón</a:t>
            </a:r>
          </a:p>
        </p:txBody>
      </p:sp>
      <p:pic>
        <p:nvPicPr>
          <p:cNvPr id="18" name="Graphic 17">
            <a:extLst>
              <a:ext uri="{FF2B5EF4-FFF2-40B4-BE49-F238E27FC236}">
                <a16:creationId xmlns:a16="http://schemas.microsoft.com/office/drawing/2014/main" id="{F61E3AF7-6886-4B2C-ACFD-636E36955BCA}"/>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92280" y="5661248"/>
            <a:ext cx="1923307" cy="1004947"/>
          </a:xfrm>
          <a:prstGeom prst="rect">
            <a:avLst/>
          </a:prstGeom>
        </p:spPr>
      </p:pic>
      <p:pic>
        <p:nvPicPr>
          <p:cNvPr id="19" name="Picture 18">
            <a:extLst>
              <a:ext uri="{FF2B5EF4-FFF2-40B4-BE49-F238E27FC236}">
                <a16:creationId xmlns:a16="http://schemas.microsoft.com/office/drawing/2014/main" id="{C741D654-4205-40CD-914A-12106C65B69C}"/>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5783" y="-1"/>
            <a:ext cx="6416330" cy="6858000"/>
          </a:xfrm>
          <a:prstGeom prst="rect">
            <a:avLst/>
          </a:prstGeom>
        </p:spPr>
      </p:pic>
    </p:spTree>
    <p:extLst>
      <p:ext uri="{BB962C8B-B14F-4D97-AF65-F5344CB8AC3E}">
        <p14:creationId xmlns:p14="http://schemas.microsoft.com/office/powerpoint/2010/main" val="391175755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eparata_corporativa_PERSONAS">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FE8AC4B-D3D0-4366-B7D0-53A05B52FB7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40568" y="30155"/>
            <a:ext cx="10670771" cy="6855229"/>
          </a:xfrm>
          <a:prstGeom prst="rect">
            <a:avLst/>
          </a:prstGeom>
        </p:spPr>
      </p:pic>
      <p:sp>
        <p:nvSpPr>
          <p:cNvPr id="11" name="10 Rectángulo"/>
          <p:cNvSpPr/>
          <p:nvPr userDrawn="1"/>
        </p:nvSpPr>
        <p:spPr>
          <a:xfrm>
            <a:off x="852054" y="-1"/>
            <a:ext cx="4584042" cy="6885383"/>
          </a:xfrm>
          <a:prstGeom prst="rect">
            <a:avLst/>
          </a:prstGeom>
          <a:solidFill>
            <a:schemeClr val="accent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5400000" scaled="1"/>
                <a:tileRect/>
              </a:gradFill>
            </a:endParaRPr>
          </a:p>
        </p:txBody>
      </p:sp>
      <p:sp>
        <p:nvSpPr>
          <p:cNvPr id="13" name="3 Marcador de texto"/>
          <p:cNvSpPr>
            <a:spLocks noGrp="1"/>
          </p:cNvSpPr>
          <p:nvPr>
            <p:ph type="body" sz="quarter" idx="12"/>
          </p:nvPr>
        </p:nvSpPr>
        <p:spPr>
          <a:xfrm>
            <a:off x="1041079" y="4941168"/>
            <a:ext cx="4205992" cy="792088"/>
          </a:xfrm>
        </p:spPr>
        <p:txBody>
          <a:bodyPr/>
          <a:lstStyle>
            <a:lvl1pPr marL="114300" indent="0">
              <a:buClrTx/>
              <a:buFont typeface="+mj-lt"/>
              <a:buNone/>
              <a:defRPr lang="es-ES" sz="2400" b="1" i="0" u="none" strike="noStrike" kern="1200" cap="none" dirty="0" smtClean="0">
                <a:solidFill>
                  <a:schemeClr val="tx1"/>
                </a:solidFill>
                <a:latin typeface="Verdana" pitchFamily="34" charset="0"/>
                <a:ea typeface="Verdana" pitchFamily="34" charset="0"/>
                <a:cs typeface="Verdana" pitchFamily="34" charset="0"/>
                <a:sym typeface="Arial"/>
              </a:defRPr>
            </a:lvl1pPr>
          </a:lstStyle>
          <a:p>
            <a:pPr lvl="0"/>
            <a:r>
              <a:rPr lang="es-ES" dirty="0"/>
              <a:t>Haga clic para modificar el estilo de texto del patrón</a:t>
            </a:r>
          </a:p>
        </p:txBody>
      </p:sp>
      <p:pic>
        <p:nvPicPr>
          <p:cNvPr id="7" name="6 Imagen"/>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75754" y="5805264"/>
            <a:ext cx="1611724" cy="923239"/>
          </a:xfrm>
          <a:prstGeom prst="rect">
            <a:avLst/>
          </a:prstGeom>
        </p:spPr>
      </p:pic>
    </p:spTree>
    <p:extLst>
      <p:ext uri="{BB962C8B-B14F-4D97-AF65-F5344CB8AC3E}">
        <p14:creationId xmlns:p14="http://schemas.microsoft.com/office/powerpoint/2010/main" val="1294924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parata_APLICACIONES">
    <p:spTree>
      <p:nvGrpSpPr>
        <p:cNvPr id="1" name=""/>
        <p:cNvGrpSpPr/>
        <p:nvPr/>
      </p:nvGrpSpPr>
      <p:grpSpPr>
        <a:xfrm>
          <a:off x="0" y="0"/>
          <a:ext cx="0" cy="0"/>
          <a:chOff x="0" y="0"/>
          <a:chExt cx="0" cy="0"/>
        </a:xfrm>
      </p:grpSpPr>
      <p:pic>
        <p:nvPicPr>
          <p:cNvPr id="7" name="14 Marcador de posición de imagen"/>
          <p:cNvPicPr>
            <a:picLocks noChangeAspect="1"/>
          </p:cNvPicPr>
          <p:nvPr userDrawn="1"/>
        </p:nvPicPr>
        <p:blipFill rotWithShape="1">
          <a:blip r:embed="rId2" cstate="email">
            <a:extLst>
              <a:ext uri="{28A0092B-C50C-407E-A947-70E740481C1C}">
                <a14:useLocalDpi xmlns:a14="http://schemas.microsoft.com/office/drawing/2010/main" val="0"/>
              </a:ext>
            </a:extLst>
          </a:blip>
          <a:srcRect t="388" r="6939" b="2397"/>
          <a:stretch/>
        </p:blipFill>
        <p:spPr>
          <a:xfrm>
            <a:off x="-36512" y="0"/>
            <a:ext cx="9180512" cy="6858000"/>
          </a:xfrm>
          <a:prstGeom prst="rect">
            <a:avLst/>
          </a:prstGeom>
          <a:noFill/>
          <a:ln>
            <a:noFill/>
          </a:ln>
        </p:spPr>
      </p:pic>
      <p:pic>
        <p:nvPicPr>
          <p:cNvPr id="5" name="4 Imagen"/>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13784" y="4772714"/>
            <a:ext cx="2402032" cy="3090940"/>
          </a:xfrm>
          <a:prstGeom prst="rect">
            <a:avLst/>
          </a:prstGeom>
        </p:spPr>
      </p:pic>
      <p:pic>
        <p:nvPicPr>
          <p:cNvPr id="6" name="5 Imagen"/>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499992" y="-1971600"/>
            <a:ext cx="2402032" cy="3090940"/>
          </a:xfrm>
          <a:prstGeom prst="rect">
            <a:avLst/>
          </a:prstGeom>
        </p:spPr>
      </p:pic>
      <p:sp>
        <p:nvSpPr>
          <p:cNvPr id="10" name="3 Marcador de texto"/>
          <p:cNvSpPr>
            <a:spLocks noGrp="1"/>
          </p:cNvSpPr>
          <p:nvPr>
            <p:ph type="body" sz="quarter" idx="12" hasCustomPrompt="1"/>
          </p:nvPr>
        </p:nvSpPr>
        <p:spPr>
          <a:xfrm>
            <a:off x="-396552" y="116632"/>
            <a:ext cx="9409997" cy="7615509"/>
          </a:xfrm>
        </p:spPr>
        <p:txBody>
          <a:bodyPr/>
          <a:lstStyle>
            <a:lvl1pPr marL="114300" indent="0">
              <a:lnSpc>
                <a:spcPct val="65000"/>
              </a:lnSpc>
              <a:buClr>
                <a:schemeClr val="bg1"/>
              </a:buClr>
              <a:buFont typeface="+mj-lt"/>
              <a:buNone/>
              <a:defRPr lang="es-ES" sz="18000" b="1" i="0" u="none" strike="noStrike" kern="1200" cap="none" dirty="0" smtClean="0">
                <a:solidFill>
                  <a:schemeClr val="bg1"/>
                </a:solidFill>
                <a:latin typeface="Verdana" pitchFamily="34" charset="0"/>
                <a:ea typeface="Verdana" pitchFamily="34" charset="0"/>
                <a:cs typeface="Verdana" pitchFamily="34" charset="0"/>
                <a:sym typeface="Arial"/>
              </a:defRPr>
            </a:lvl1pPr>
          </a:lstStyle>
          <a:p>
            <a:pPr lvl="0"/>
            <a:r>
              <a:rPr lang="es-ES" dirty="0"/>
              <a:t>APLI</a:t>
            </a:r>
          </a:p>
          <a:p>
            <a:pPr lvl="0"/>
            <a:r>
              <a:rPr lang="es-ES" dirty="0"/>
              <a:t>CACI</a:t>
            </a:r>
          </a:p>
          <a:p>
            <a:pPr lvl="0"/>
            <a:r>
              <a:rPr lang="es-ES" dirty="0"/>
              <a:t>ONES</a:t>
            </a:r>
          </a:p>
        </p:txBody>
      </p:sp>
      <p:pic>
        <p:nvPicPr>
          <p:cNvPr id="9" name="8 Imagen"/>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275754" y="5805264"/>
            <a:ext cx="1611724" cy="923239"/>
          </a:xfrm>
          <a:prstGeom prst="rect">
            <a:avLst/>
          </a:prstGeom>
        </p:spPr>
      </p:pic>
    </p:spTree>
    <p:extLst>
      <p:ext uri="{BB962C8B-B14F-4D97-AF65-F5344CB8AC3E}">
        <p14:creationId xmlns:p14="http://schemas.microsoft.com/office/powerpoint/2010/main" val="3755872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parata_APLICACIONES">
    <p:spTree>
      <p:nvGrpSpPr>
        <p:cNvPr id="1" name=""/>
        <p:cNvGrpSpPr/>
        <p:nvPr/>
      </p:nvGrpSpPr>
      <p:grpSpPr>
        <a:xfrm>
          <a:off x="0" y="0"/>
          <a:ext cx="0" cy="0"/>
          <a:chOff x="0" y="0"/>
          <a:chExt cx="0" cy="0"/>
        </a:xfrm>
      </p:grpSpPr>
      <p:pic>
        <p:nvPicPr>
          <p:cNvPr id="3074" name="Picture 2" descr="Z:\Comun\CLIENTES\CIC ENERGIGUNE\CIC ENERGIGUNE_resources\fotos\fotógrafo\Sesión Larrea\1910CicEnergiGune BAJA\1910CicEnergiGune_203b.jpg"/>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l="10985" r="1044"/>
          <a:stretch/>
        </p:blipFill>
        <p:spPr bwMode="auto">
          <a:xfrm>
            <a:off x="0" y="0"/>
            <a:ext cx="9144000" cy="6925117"/>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13784" y="4772714"/>
            <a:ext cx="2402032" cy="3090940"/>
          </a:xfrm>
          <a:prstGeom prst="rect">
            <a:avLst/>
          </a:prstGeom>
        </p:spPr>
      </p:pic>
      <p:pic>
        <p:nvPicPr>
          <p:cNvPr id="7" name="6 Imagen"/>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499992" y="-1971600"/>
            <a:ext cx="2402032" cy="3090940"/>
          </a:xfrm>
          <a:prstGeom prst="rect">
            <a:avLst/>
          </a:prstGeom>
        </p:spPr>
      </p:pic>
      <p:sp>
        <p:nvSpPr>
          <p:cNvPr id="10" name="3 Marcador de texto"/>
          <p:cNvSpPr>
            <a:spLocks noGrp="1"/>
          </p:cNvSpPr>
          <p:nvPr>
            <p:ph type="body" sz="quarter" idx="12" hasCustomPrompt="1"/>
          </p:nvPr>
        </p:nvSpPr>
        <p:spPr>
          <a:xfrm>
            <a:off x="-468560" y="133971"/>
            <a:ext cx="9409997" cy="7615509"/>
          </a:xfrm>
        </p:spPr>
        <p:txBody>
          <a:bodyPr/>
          <a:lstStyle>
            <a:lvl1pPr marL="114300" indent="0">
              <a:lnSpc>
                <a:spcPct val="65000"/>
              </a:lnSpc>
              <a:buClr>
                <a:schemeClr val="bg1"/>
              </a:buClr>
              <a:buFont typeface="+mj-lt"/>
              <a:buNone/>
              <a:defRPr lang="es-ES" sz="18000" b="1" i="0" u="none" strike="noStrike" kern="1200" cap="none" dirty="0" smtClean="0">
                <a:solidFill>
                  <a:schemeClr val="bg1"/>
                </a:solidFill>
                <a:latin typeface="Verdana" pitchFamily="34" charset="0"/>
                <a:ea typeface="Verdana" pitchFamily="34" charset="0"/>
                <a:cs typeface="Verdana" pitchFamily="34" charset="0"/>
                <a:sym typeface="Arial"/>
              </a:defRPr>
            </a:lvl1pPr>
          </a:lstStyle>
          <a:p>
            <a:pPr lvl="0"/>
            <a:r>
              <a:rPr lang="es-ES" dirty="0"/>
              <a:t>MER</a:t>
            </a:r>
          </a:p>
          <a:p>
            <a:pPr lvl="0"/>
            <a:r>
              <a:rPr lang="es-ES" dirty="0"/>
              <a:t>CA</a:t>
            </a:r>
          </a:p>
          <a:p>
            <a:pPr lvl="0"/>
            <a:r>
              <a:rPr lang="es-ES" dirty="0"/>
              <a:t>DOS</a:t>
            </a:r>
          </a:p>
        </p:txBody>
      </p:sp>
      <p:pic>
        <p:nvPicPr>
          <p:cNvPr id="9" name="8 Imagen"/>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275754" y="5805264"/>
            <a:ext cx="1611724" cy="923239"/>
          </a:xfrm>
          <a:prstGeom prst="rect">
            <a:avLst/>
          </a:prstGeom>
        </p:spPr>
      </p:pic>
    </p:spTree>
    <p:extLst>
      <p:ext uri="{BB962C8B-B14F-4D97-AF65-F5344CB8AC3E}">
        <p14:creationId xmlns:p14="http://schemas.microsoft.com/office/powerpoint/2010/main" val="102476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0_Portada_1">
    <p:bg>
      <p:bgPr>
        <a:solidFill>
          <a:schemeClr val="tx1"/>
        </a:solidFill>
        <a:effectLst/>
      </p:bgPr>
    </p:bg>
    <p:spTree>
      <p:nvGrpSpPr>
        <p:cNvPr id="1" name=""/>
        <p:cNvGrpSpPr/>
        <p:nvPr/>
      </p:nvGrpSpPr>
      <p:grpSpPr>
        <a:xfrm>
          <a:off x="0" y="0"/>
          <a:ext cx="0" cy="0"/>
          <a:chOff x="0" y="0"/>
          <a:chExt cx="0" cy="0"/>
        </a:xfrm>
      </p:grpSpPr>
      <p:sp>
        <p:nvSpPr>
          <p:cNvPr id="5" name="4 Rectángulo"/>
          <p:cNvSpPr/>
          <p:nvPr userDrawn="1"/>
        </p:nvSpPr>
        <p:spPr>
          <a:xfrm>
            <a:off x="3223948" y="1889365"/>
            <a:ext cx="5328592" cy="576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5 Marcador de texto"/>
          <p:cNvSpPr>
            <a:spLocks noGrp="1"/>
          </p:cNvSpPr>
          <p:nvPr>
            <p:ph type="body" sz="quarter" idx="18" hasCustomPrompt="1"/>
          </p:nvPr>
        </p:nvSpPr>
        <p:spPr>
          <a:xfrm>
            <a:off x="1475655" y="2474428"/>
            <a:ext cx="6408737" cy="880872"/>
          </a:xfrm>
          <a:solidFill>
            <a:schemeClr val="tx1"/>
          </a:solidFill>
        </p:spPr>
        <p:txBody>
          <a:bodyPr/>
          <a:lstStyle>
            <a:lvl1pPr marL="114300" indent="0">
              <a:buNone/>
              <a:defRPr sz="2400" b="1" spc="300" baseline="0">
                <a:solidFill>
                  <a:schemeClr val="accent2"/>
                </a:solidFill>
                <a:latin typeface="Verdana" pitchFamily="34" charset="0"/>
                <a:ea typeface="Verdana" pitchFamily="34" charset="0"/>
                <a:cs typeface="Verdana"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Haga </a:t>
            </a:r>
            <a:r>
              <a:rPr lang="es-ES" dirty="0" err="1"/>
              <a:t>click</a:t>
            </a:r>
            <a:r>
              <a:rPr lang="es-ES" dirty="0"/>
              <a:t> para modificar el estilo del patrón</a:t>
            </a:r>
          </a:p>
        </p:txBody>
      </p:sp>
      <p:sp>
        <p:nvSpPr>
          <p:cNvPr id="23" name="5 Marcador de texto"/>
          <p:cNvSpPr>
            <a:spLocks noGrp="1"/>
          </p:cNvSpPr>
          <p:nvPr>
            <p:ph type="body" sz="quarter" idx="19" hasCustomPrompt="1"/>
          </p:nvPr>
        </p:nvSpPr>
        <p:spPr>
          <a:xfrm>
            <a:off x="1475655" y="4492344"/>
            <a:ext cx="6408737" cy="880872"/>
          </a:xfrm>
          <a:noFill/>
        </p:spPr>
        <p:txBody>
          <a:bodyPr/>
          <a:lstStyle>
            <a:lvl1pPr marL="114300" indent="0">
              <a:buNone/>
              <a:defRPr sz="1200" b="0" spc="300" baseline="0">
                <a:solidFill>
                  <a:schemeClr val="bg1"/>
                </a:solidFill>
                <a:latin typeface="Verdana" pitchFamily="34" charset="0"/>
                <a:ea typeface="Verdana" pitchFamily="34" charset="0"/>
                <a:cs typeface="Verdana"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Haga </a:t>
            </a:r>
            <a:r>
              <a:rPr lang="es-ES" dirty="0" err="1"/>
              <a:t>click</a:t>
            </a:r>
            <a:r>
              <a:rPr lang="es-ES" dirty="0"/>
              <a:t> para modificar el estilo del patrón</a:t>
            </a:r>
          </a:p>
        </p:txBody>
      </p:sp>
      <p:sp>
        <p:nvSpPr>
          <p:cNvPr id="13" name="2 Marcador de texto"/>
          <p:cNvSpPr>
            <a:spLocks noGrp="1"/>
          </p:cNvSpPr>
          <p:nvPr>
            <p:ph type="body" sz="quarter" idx="21" hasCustomPrompt="1"/>
          </p:nvPr>
        </p:nvSpPr>
        <p:spPr>
          <a:xfrm>
            <a:off x="1422585" y="5492431"/>
            <a:ext cx="3024336" cy="288032"/>
          </a:xfrm>
          <a:noFill/>
          <a:ln>
            <a:solidFill>
              <a:schemeClr val="tx1"/>
            </a:solidFill>
          </a:ln>
        </p:spPr>
        <p:txBody>
          <a:bodyPr/>
          <a:lstStyle>
            <a:lvl1pPr marL="114300" indent="0">
              <a:buNone/>
              <a:defRPr sz="750" b="0" spc="0">
                <a:solidFill>
                  <a:schemeClr val="bg1"/>
                </a:solidFill>
                <a:latin typeface="Verdana" pitchFamily="34" charset="0"/>
                <a:ea typeface="Verdana" pitchFamily="34" charset="0"/>
                <a:cs typeface="Verdana" pitchFamily="34" charset="0"/>
              </a:defRPr>
            </a:lvl1pPr>
          </a:lstStyle>
          <a:p>
            <a:pPr lvl="0"/>
            <a:r>
              <a:rPr lang="es-ES" dirty="0"/>
              <a:t>© </a:t>
            </a:r>
            <a:r>
              <a:rPr lang="es-ES" dirty="0" err="1"/>
              <a:t>CICenergiGUNE</a:t>
            </a:r>
            <a:r>
              <a:rPr lang="es-ES" dirty="0"/>
              <a:t> 2020 · Todos los derechos reservados</a:t>
            </a:r>
          </a:p>
        </p:txBody>
      </p:sp>
      <p:sp>
        <p:nvSpPr>
          <p:cNvPr id="14" name="5 Marcador de texto">
            <a:extLst>
              <a:ext uri="{FF2B5EF4-FFF2-40B4-BE49-F238E27FC236}">
                <a16:creationId xmlns:a16="http://schemas.microsoft.com/office/drawing/2014/main" id="{F2CD0931-3CDF-4160-A9CB-1F924B76AD76}"/>
              </a:ext>
            </a:extLst>
          </p:cNvPr>
          <p:cNvSpPr>
            <a:spLocks noGrp="1"/>
          </p:cNvSpPr>
          <p:nvPr>
            <p:ph type="body" sz="quarter" idx="22" hasCustomPrompt="1"/>
          </p:nvPr>
        </p:nvSpPr>
        <p:spPr>
          <a:xfrm>
            <a:off x="1475655" y="3429000"/>
            <a:ext cx="6408737" cy="880872"/>
          </a:xfrm>
          <a:solidFill>
            <a:schemeClr val="tx1"/>
          </a:solidFill>
        </p:spPr>
        <p:txBody>
          <a:bodyPr/>
          <a:lstStyle>
            <a:lvl1pPr marL="114300" indent="0">
              <a:buNone/>
              <a:defRPr sz="2400" b="1" spc="300" baseline="0">
                <a:solidFill>
                  <a:schemeClr val="bg1"/>
                </a:solidFill>
                <a:latin typeface="Verdana" pitchFamily="34" charset="0"/>
                <a:ea typeface="Verdana" pitchFamily="34" charset="0"/>
                <a:cs typeface="Verdana"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Haga </a:t>
            </a:r>
            <a:r>
              <a:rPr lang="es-ES" dirty="0" err="1"/>
              <a:t>click</a:t>
            </a:r>
            <a:r>
              <a:rPr lang="es-ES" dirty="0"/>
              <a:t> para modificar el estilo del patrón</a:t>
            </a:r>
          </a:p>
        </p:txBody>
      </p:sp>
      <p:pic>
        <p:nvPicPr>
          <p:cNvPr id="6" name="Graphic 5">
            <a:extLst>
              <a:ext uri="{FF2B5EF4-FFF2-40B4-BE49-F238E27FC236}">
                <a16:creationId xmlns:a16="http://schemas.microsoft.com/office/drawing/2014/main" id="{4F072A6E-73D4-41B4-A748-7C94108ECCB7}"/>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92280" y="5661248"/>
            <a:ext cx="1923307" cy="1004947"/>
          </a:xfrm>
          <a:prstGeom prst="rect">
            <a:avLst/>
          </a:prstGeom>
        </p:spPr>
      </p:pic>
      <p:pic>
        <p:nvPicPr>
          <p:cNvPr id="7" name="Picture 6">
            <a:extLst>
              <a:ext uri="{FF2B5EF4-FFF2-40B4-BE49-F238E27FC236}">
                <a16:creationId xmlns:a16="http://schemas.microsoft.com/office/drawing/2014/main" id="{D83504F7-FE78-4BA3-BC57-36E63990F92D}"/>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0"/>
            <a:ext cx="6416330" cy="6858000"/>
          </a:xfrm>
          <a:prstGeom prst="rect">
            <a:avLst/>
          </a:prstGeom>
        </p:spPr>
      </p:pic>
    </p:spTree>
    <p:extLst>
      <p:ext uri="{BB962C8B-B14F-4D97-AF65-F5344CB8AC3E}">
        <p14:creationId xmlns:p14="http://schemas.microsoft.com/office/powerpoint/2010/main" val="2139904586"/>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0_INDICE">
    <p:bg>
      <p:bgPr>
        <a:solidFill>
          <a:schemeClr val="accent2"/>
        </a:solidFill>
        <a:effectLst/>
      </p:bgPr>
    </p:bg>
    <p:spTree>
      <p:nvGrpSpPr>
        <p:cNvPr id="1" name=""/>
        <p:cNvGrpSpPr/>
        <p:nvPr/>
      </p:nvGrpSpPr>
      <p:grpSpPr>
        <a:xfrm>
          <a:off x="0" y="0"/>
          <a:ext cx="0" cy="0"/>
          <a:chOff x="0" y="0"/>
          <a:chExt cx="0" cy="0"/>
        </a:xfrm>
      </p:grpSpPr>
      <p:sp>
        <p:nvSpPr>
          <p:cNvPr id="11" name="5 Marcador de texto"/>
          <p:cNvSpPr>
            <a:spLocks noGrp="1"/>
          </p:cNvSpPr>
          <p:nvPr>
            <p:ph type="body" sz="quarter" idx="19"/>
          </p:nvPr>
        </p:nvSpPr>
        <p:spPr>
          <a:xfrm>
            <a:off x="644996" y="1556792"/>
            <a:ext cx="6591300" cy="4752826"/>
          </a:xfrm>
        </p:spPr>
        <p:txBody>
          <a:bodyPr/>
          <a:lstStyle>
            <a:lvl1pPr marL="628650" indent="-514350">
              <a:lnSpc>
                <a:spcPct val="100000"/>
              </a:lnSpc>
              <a:spcBef>
                <a:spcPts val="600"/>
              </a:spcBef>
              <a:buClrTx/>
              <a:buSzPct val="80000"/>
              <a:buFont typeface="+mj-lt"/>
              <a:buAutoNum type="arabicPeriod"/>
              <a:defRPr lang="es-ES" sz="2000" b="1" kern="1200" dirty="0" smtClean="0">
                <a:solidFill>
                  <a:schemeClr val="bg1"/>
                </a:solidFill>
                <a:latin typeface="Verdana" pitchFamily="34" charset="0"/>
                <a:ea typeface="Verdana" pitchFamily="34" charset="0"/>
                <a:cs typeface="Verdana" pitchFamily="34" charset="0"/>
              </a:defRPr>
            </a:lvl1pPr>
            <a:lvl2pPr marL="596900" indent="0">
              <a:lnSpc>
                <a:spcPct val="100000"/>
              </a:lnSpc>
              <a:spcBef>
                <a:spcPts val="0"/>
              </a:spcBef>
              <a:spcAft>
                <a:spcPts val="300"/>
              </a:spcAft>
              <a:buClrTx/>
              <a:buFont typeface="+mj-lt"/>
              <a:buNone/>
              <a:defRPr lang="es-ES" sz="1600" b="0" kern="1200" dirty="0" smtClean="0">
                <a:solidFill>
                  <a:schemeClr val="bg1"/>
                </a:solidFill>
                <a:latin typeface="Verdana" pitchFamily="34" charset="0"/>
                <a:ea typeface="Verdana" pitchFamily="34" charset="0"/>
                <a:cs typeface="Verdana" pitchFamily="34" charset="0"/>
              </a:defRPr>
            </a:lvl2pPr>
            <a:lvl3pPr marL="1054100" indent="0">
              <a:lnSpc>
                <a:spcPct val="100000"/>
              </a:lnSpc>
              <a:spcBef>
                <a:spcPts val="0"/>
              </a:spcBef>
              <a:spcAft>
                <a:spcPts val="300"/>
              </a:spcAft>
              <a:buClrTx/>
              <a:buFont typeface="+mj-lt"/>
              <a:buNone/>
              <a:defRPr sz="1600" b="1">
                <a:solidFill>
                  <a:schemeClr val="bg1"/>
                </a:solidFill>
              </a:defRPr>
            </a:lvl3pPr>
            <a:lvl4pPr marL="1511300" indent="0">
              <a:lnSpc>
                <a:spcPct val="100000"/>
              </a:lnSpc>
              <a:spcBef>
                <a:spcPts val="0"/>
              </a:spcBef>
              <a:spcAft>
                <a:spcPts val="300"/>
              </a:spcAft>
              <a:buClrTx/>
              <a:buFont typeface="+mj-lt"/>
              <a:buNone/>
              <a:defRPr sz="1600">
                <a:solidFill>
                  <a:schemeClr val="bg1"/>
                </a:solidFill>
              </a:defRPr>
            </a:lvl4pPr>
            <a:lvl5pPr marL="1968500" indent="0">
              <a:lnSpc>
                <a:spcPct val="100000"/>
              </a:lnSpc>
              <a:spcBef>
                <a:spcPts val="0"/>
              </a:spcBef>
              <a:spcAft>
                <a:spcPts val="300"/>
              </a:spcAft>
              <a:buClrTx/>
              <a:buFont typeface="+mj-lt"/>
              <a:buNone/>
              <a:defRPr sz="1000" b="1">
                <a:solidFill>
                  <a:schemeClr val="bg1"/>
                </a:solidFill>
              </a:defRPr>
            </a:lvl5pPr>
          </a:lstStyle>
          <a:p>
            <a:pPr lvl="0"/>
            <a:r>
              <a:rPr lang="es-ES" dirty="0"/>
              <a:t>Haga clic para modificar el estilo de texto del patrón</a:t>
            </a:r>
          </a:p>
          <a:p>
            <a:pPr lvl="1"/>
            <a:r>
              <a:rPr lang="es-ES" dirty="0"/>
              <a:t> Segundo nivel</a:t>
            </a:r>
          </a:p>
          <a:p>
            <a:pPr lvl="2"/>
            <a:r>
              <a:rPr lang="es-ES" dirty="0"/>
              <a:t>Tercer nivel</a:t>
            </a:r>
          </a:p>
          <a:p>
            <a:pPr lvl="3"/>
            <a:r>
              <a:rPr lang="es-ES" dirty="0"/>
              <a:t>Cuarto nivel</a:t>
            </a:r>
          </a:p>
          <a:p>
            <a:pPr lvl="4"/>
            <a:r>
              <a:rPr lang="es-ES" dirty="0"/>
              <a:t>Quinto nivel</a:t>
            </a:r>
          </a:p>
        </p:txBody>
      </p:sp>
      <p:sp>
        <p:nvSpPr>
          <p:cNvPr id="10" name="9 CuadroTexto"/>
          <p:cNvSpPr txBox="1"/>
          <p:nvPr userDrawn="1"/>
        </p:nvSpPr>
        <p:spPr>
          <a:xfrm>
            <a:off x="1331640" y="1052736"/>
            <a:ext cx="4824536" cy="461665"/>
          </a:xfrm>
          <a:prstGeom prst="rect">
            <a:avLst/>
          </a:prstGeom>
          <a:noFill/>
        </p:spPr>
        <p:txBody>
          <a:bodyPr wrap="square" rtlCol="0">
            <a:spAutoFit/>
          </a:bodyPr>
          <a:lstStyle/>
          <a:p>
            <a:r>
              <a:rPr lang="es-ES_tradnl" sz="2400" b="1" kern="1200" spc="300" dirty="0">
                <a:solidFill>
                  <a:schemeClr val="bg1"/>
                </a:solidFill>
                <a:latin typeface="Verdana" pitchFamily="34" charset="0"/>
                <a:ea typeface="Verdana" pitchFamily="34" charset="0"/>
                <a:cs typeface="Verdana" pitchFamily="34" charset="0"/>
              </a:rPr>
              <a:t>INDEX</a:t>
            </a:r>
            <a:endParaRPr lang="es-ES" sz="2400" b="1" kern="1200" spc="300" dirty="0">
              <a:solidFill>
                <a:schemeClr val="bg1"/>
              </a:solidFill>
              <a:latin typeface="Verdana" pitchFamily="34" charset="0"/>
              <a:ea typeface="Verdana" pitchFamily="34" charset="0"/>
              <a:cs typeface="Verdana" pitchFamily="34" charset="0"/>
            </a:endParaRPr>
          </a:p>
        </p:txBody>
      </p:sp>
      <p:cxnSp>
        <p:nvCxnSpPr>
          <p:cNvPr id="3" name="2 Conector recto"/>
          <p:cNvCxnSpPr/>
          <p:nvPr userDrawn="1"/>
        </p:nvCxnSpPr>
        <p:spPr>
          <a:xfrm>
            <a:off x="1436198" y="1499592"/>
            <a:ext cx="5800098"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3334E532-7D6A-42CE-B1E3-758CCC05581B}"/>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80312" y="5937660"/>
            <a:ext cx="1423733" cy="743915"/>
          </a:xfrm>
          <a:prstGeom prst="rect">
            <a:avLst/>
          </a:prstGeom>
        </p:spPr>
      </p:pic>
    </p:spTree>
    <p:extLst>
      <p:ext uri="{BB962C8B-B14F-4D97-AF65-F5344CB8AC3E}">
        <p14:creationId xmlns:p14="http://schemas.microsoft.com/office/powerpoint/2010/main" val="1346285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1_Subportada C TURQUESA">
    <p:bg>
      <p:bgPr>
        <a:solidFill>
          <a:schemeClr val="bg1"/>
        </a:solidFill>
        <a:effectLst/>
      </p:bgPr>
    </p:bg>
    <p:spTree>
      <p:nvGrpSpPr>
        <p:cNvPr id="1" name=""/>
        <p:cNvGrpSpPr/>
        <p:nvPr/>
      </p:nvGrpSpPr>
      <p:grpSpPr>
        <a:xfrm>
          <a:off x="0" y="0"/>
          <a:ext cx="0" cy="0"/>
          <a:chOff x="0" y="0"/>
          <a:chExt cx="0" cy="0"/>
        </a:xfrm>
      </p:grpSpPr>
      <p:pic>
        <p:nvPicPr>
          <p:cNvPr id="16" name="15 Imagen"/>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1940" y="37132"/>
            <a:ext cx="6591090" cy="6885384"/>
          </a:xfrm>
          <a:prstGeom prst="rect">
            <a:avLst/>
          </a:prstGeom>
        </p:spPr>
      </p:pic>
      <p:sp>
        <p:nvSpPr>
          <p:cNvPr id="5" name="2 Marcador de texto">
            <a:extLst>
              <a:ext uri="{FF2B5EF4-FFF2-40B4-BE49-F238E27FC236}">
                <a16:creationId xmlns:a16="http://schemas.microsoft.com/office/drawing/2014/main" id="{B085860D-6D9F-407E-A2D5-06F9A8E36800}"/>
              </a:ext>
            </a:extLst>
          </p:cNvPr>
          <p:cNvSpPr>
            <a:spLocks noGrp="1"/>
          </p:cNvSpPr>
          <p:nvPr>
            <p:ph type="body" sz="quarter" idx="17" hasCustomPrompt="1"/>
          </p:nvPr>
        </p:nvSpPr>
        <p:spPr>
          <a:xfrm>
            <a:off x="1547664" y="2640136"/>
            <a:ext cx="5904656" cy="1004888"/>
          </a:xfrm>
        </p:spPr>
        <p:txBody>
          <a:bodyPr/>
          <a:lstStyle>
            <a:lvl1pPr marL="114300" indent="0">
              <a:buNone/>
              <a:defRPr lang="es-ES" sz="2400" b="1" kern="1200" cap="none" baseline="0" dirty="0" smtClean="0">
                <a:solidFill>
                  <a:schemeClr val="accent2"/>
                </a:solidFill>
                <a:latin typeface="Verdana" pitchFamily="34" charset="0"/>
                <a:ea typeface="Verdana" pitchFamily="34" charset="0"/>
                <a:cs typeface="Verdana" pitchFamily="34" charset="0"/>
              </a:defRPr>
            </a:lvl1pPr>
          </a:lstStyle>
          <a:p>
            <a:pPr lvl="0"/>
            <a:r>
              <a:rPr lang="es-ES" dirty="0"/>
              <a:t>Haga </a:t>
            </a:r>
            <a:r>
              <a:rPr lang="es-ES" dirty="0" err="1"/>
              <a:t>click</a:t>
            </a:r>
            <a:r>
              <a:rPr lang="es-ES" dirty="0"/>
              <a:t> para modificar el estilo del patrón</a:t>
            </a:r>
          </a:p>
        </p:txBody>
      </p:sp>
      <p:sp>
        <p:nvSpPr>
          <p:cNvPr id="6" name="2 Marcador de texto">
            <a:extLst>
              <a:ext uri="{FF2B5EF4-FFF2-40B4-BE49-F238E27FC236}">
                <a16:creationId xmlns:a16="http://schemas.microsoft.com/office/drawing/2014/main" id="{B78B86E0-9E5D-4F30-BC03-35E2371F3001}"/>
              </a:ext>
            </a:extLst>
          </p:cNvPr>
          <p:cNvSpPr>
            <a:spLocks noGrp="1"/>
          </p:cNvSpPr>
          <p:nvPr>
            <p:ph type="body" sz="quarter" idx="16" hasCustomPrompt="1"/>
          </p:nvPr>
        </p:nvSpPr>
        <p:spPr>
          <a:xfrm>
            <a:off x="1551304" y="3717032"/>
            <a:ext cx="5901016" cy="215652"/>
          </a:xfrm>
          <a:noFill/>
        </p:spPr>
        <p:txBody>
          <a:bodyPr lIns="72000" tIns="0" rIns="72000" bIns="0" anchor="ctr"/>
          <a:lstStyle>
            <a:lvl1pPr marL="114300" indent="0">
              <a:lnSpc>
                <a:spcPct val="100000"/>
              </a:lnSpc>
              <a:buNone/>
              <a:defRPr lang="es-ES" sz="900" b="1" kern="1200" spc="0" baseline="0" dirty="0" smtClean="0">
                <a:solidFill>
                  <a:schemeClr val="tx1"/>
                </a:solidFill>
                <a:latin typeface="Verdana" pitchFamily="34" charset="0"/>
                <a:ea typeface="Verdana" pitchFamily="34" charset="0"/>
                <a:cs typeface="Verdana" pitchFamily="34" charset="0"/>
              </a:defRPr>
            </a:lvl1pPr>
          </a:lstStyle>
          <a:p>
            <a:pPr marL="114300" lvl="0" indent="0" algn="l" defTabSz="914400" rtl="0" eaLnBrk="1" latinLnBrk="0" hangingPunct="1">
              <a:lnSpc>
                <a:spcPct val="100000"/>
              </a:lnSpc>
              <a:spcBef>
                <a:spcPts val="0"/>
              </a:spcBef>
              <a:spcAft>
                <a:spcPts val="0"/>
              </a:spcAft>
              <a:buClr>
                <a:schemeClr val="dk2"/>
              </a:buClr>
              <a:buSzPts val="1800"/>
              <a:buFont typeface="Arial" pitchFamily="34" charset="0"/>
              <a:buNone/>
            </a:pPr>
            <a:r>
              <a:rPr lang="en-US" dirty="0"/>
              <a:t>H</a:t>
            </a:r>
            <a:r>
              <a:rPr lang="es-ES" dirty="0" err="1"/>
              <a:t>aga</a:t>
            </a:r>
            <a:r>
              <a:rPr lang="es-ES" dirty="0"/>
              <a:t> </a:t>
            </a:r>
            <a:r>
              <a:rPr lang="es-ES" dirty="0" err="1"/>
              <a:t>click</a:t>
            </a:r>
            <a:r>
              <a:rPr lang="es-ES" dirty="0"/>
              <a:t> para modificar el estilo del patrón</a:t>
            </a:r>
          </a:p>
        </p:txBody>
      </p:sp>
      <p:pic>
        <p:nvPicPr>
          <p:cNvPr id="8" name="Graphic 7">
            <a:extLst>
              <a:ext uri="{FF2B5EF4-FFF2-40B4-BE49-F238E27FC236}">
                <a16:creationId xmlns:a16="http://schemas.microsoft.com/office/drawing/2014/main" id="{A7A7C5C5-3010-4264-BF3D-09C9F400A23C}"/>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80312" y="5937660"/>
            <a:ext cx="1423733" cy="743915"/>
          </a:xfrm>
          <a:prstGeom prst="rect">
            <a:avLst/>
          </a:prstGeom>
        </p:spPr>
      </p:pic>
    </p:spTree>
    <p:extLst>
      <p:ext uri="{BB962C8B-B14F-4D97-AF65-F5344CB8AC3E}">
        <p14:creationId xmlns:p14="http://schemas.microsoft.com/office/powerpoint/2010/main" val="25140374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1_Subportada C BLANCA">
    <p:bg>
      <p:bgRef idx="1001">
        <a:schemeClr val="bg1"/>
      </p:bgRef>
    </p:bg>
    <p:spTree>
      <p:nvGrpSpPr>
        <p:cNvPr id="1" name=""/>
        <p:cNvGrpSpPr/>
        <p:nvPr/>
      </p:nvGrpSpPr>
      <p:grpSpPr>
        <a:xfrm>
          <a:off x="0" y="0"/>
          <a:ext cx="0" cy="0"/>
          <a:chOff x="0" y="0"/>
          <a:chExt cx="0" cy="0"/>
        </a:xfrm>
      </p:grpSpPr>
      <p:pic>
        <p:nvPicPr>
          <p:cNvPr id="8" name="7 Imagen"/>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6564876" cy="6858000"/>
          </a:xfrm>
          <a:prstGeom prst="rect">
            <a:avLst/>
          </a:prstGeom>
        </p:spPr>
      </p:pic>
      <p:sp>
        <p:nvSpPr>
          <p:cNvPr id="10" name="2 Marcador de texto"/>
          <p:cNvSpPr>
            <a:spLocks noGrp="1"/>
          </p:cNvSpPr>
          <p:nvPr>
            <p:ph type="body" sz="quarter" idx="17" hasCustomPrompt="1"/>
          </p:nvPr>
        </p:nvSpPr>
        <p:spPr>
          <a:xfrm>
            <a:off x="1547664" y="2640136"/>
            <a:ext cx="5904656" cy="1004888"/>
          </a:xfrm>
        </p:spPr>
        <p:txBody>
          <a:bodyPr/>
          <a:lstStyle>
            <a:lvl1pPr marL="114300" indent="0">
              <a:buNone/>
              <a:defRPr lang="es-ES" sz="2400" b="1" kern="1200" cap="none" baseline="0" dirty="0" smtClean="0">
                <a:solidFill>
                  <a:schemeClr val="tx1"/>
                </a:solidFill>
                <a:latin typeface="Verdana" pitchFamily="34" charset="0"/>
                <a:ea typeface="Verdana" pitchFamily="34" charset="0"/>
                <a:cs typeface="Verdana" pitchFamily="34" charset="0"/>
              </a:defRPr>
            </a:lvl1pPr>
          </a:lstStyle>
          <a:p>
            <a:pPr lvl="0"/>
            <a:r>
              <a:rPr lang="es-ES" dirty="0"/>
              <a:t>Haga </a:t>
            </a:r>
            <a:r>
              <a:rPr lang="es-ES" dirty="0" err="1"/>
              <a:t>click</a:t>
            </a:r>
            <a:r>
              <a:rPr lang="es-ES" dirty="0"/>
              <a:t> para modificar el estilo del patrón</a:t>
            </a:r>
          </a:p>
        </p:txBody>
      </p:sp>
      <p:sp>
        <p:nvSpPr>
          <p:cNvPr id="11" name="2 Marcador de texto"/>
          <p:cNvSpPr>
            <a:spLocks noGrp="1"/>
          </p:cNvSpPr>
          <p:nvPr>
            <p:ph type="body" sz="quarter" idx="16" hasCustomPrompt="1"/>
          </p:nvPr>
        </p:nvSpPr>
        <p:spPr>
          <a:xfrm>
            <a:off x="1551304" y="3717032"/>
            <a:ext cx="5901016" cy="215652"/>
          </a:xfrm>
          <a:noFill/>
        </p:spPr>
        <p:txBody>
          <a:bodyPr lIns="72000" tIns="0" rIns="72000" bIns="0" anchor="ctr"/>
          <a:lstStyle>
            <a:lvl1pPr marL="114300" indent="0">
              <a:lnSpc>
                <a:spcPct val="100000"/>
              </a:lnSpc>
              <a:buNone/>
              <a:defRPr lang="es-ES" sz="900" b="1" kern="1200" spc="0" baseline="0" dirty="0" smtClean="0">
                <a:solidFill>
                  <a:schemeClr val="tx1"/>
                </a:solidFill>
                <a:latin typeface="Verdana" pitchFamily="34" charset="0"/>
                <a:ea typeface="Verdana" pitchFamily="34" charset="0"/>
                <a:cs typeface="Verdana" pitchFamily="34" charset="0"/>
              </a:defRPr>
            </a:lvl1pPr>
          </a:lstStyle>
          <a:p>
            <a:pPr marL="114300" lvl="0" indent="0" algn="l" defTabSz="914400" rtl="0" eaLnBrk="1" latinLnBrk="0" hangingPunct="1">
              <a:lnSpc>
                <a:spcPct val="100000"/>
              </a:lnSpc>
              <a:spcBef>
                <a:spcPts val="0"/>
              </a:spcBef>
              <a:spcAft>
                <a:spcPts val="0"/>
              </a:spcAft>
              <a:buClr>
                <a:schemeClr val="dk2"/>
              </a:buClr>
              <a:buSzPts val="1800"/>
              <a:buFont typeface="Arial" pitchFamily="34" charset="0"/>
              <a:buNone/>
            </a:pPr>
            <a:r>
              <a:rPr lang="en-US" dirty="0"/>
              <a:t>H</a:t>
            </a:r>
            <a:r>
              <a:rPr lang="es-ES" dirty="0" err="1"/>
              <a:t>aga</a:t>
            </a:r>
            <a:r>
              <a:rPr lang="es-ES" dirty="0"/>
              <a:t> </a:t>
            </a:r>
            <a:r>
              <a:rPr lang="es-ES" dirty="0" err="1"/>
              <a:t>click</a:t>
            </a:r>
            <a:r>
              <a:rPr lang="es-ES" dirty="0"/>
              <a:t> para modificar el estilo del patrón</a:t>
            </a:r>
          </a:p>
        </p:txBody>
      </p:sp>
      <p:pic>
        <p:nvPicPr>
          <p:cNvPr id="6" name="Graphic 5">
            <a:extLst>
              <a:ext uri="{FF2B5EF4-FFF2-40B4-BE49-F238E27FC236}">
                <a16:creationId xmlns:a16="http://schemas.microsoft.com/office/drawing/2014/main" id="{C79F582D-1C0E-4E9D-AE15-B146C4867884}"/>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80312" y="5937660"/>
            <a:ext cx="1423733" cy="743915"/>
          </a:xfrm>
          <a:prstGeom prst="rect">
            <a:avLst/>
          </a:prstGeom>
        </p:spPr>
      </p:pic>
    </p:spTree>
    <p:extLst>
      <p:ext uri="{BB962C8B-B14F-4D97-AF65-F5344CB8AC3E}">
        <p14:creationId xmlns:p14="http://schemas.microsoft.com/office/powerpoint/2010/main" val="1510809136"/>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Interior_texto">
    <p:spTree>
      <p:nvGrpSpPr>
        <p:cNvPr id="1" name=""/>
        <p:cNvGrpSpPr/>
        <p:nvPr/>
      </p:nvGrpSpPr>
      <p:grpSpPr>
        <a:xfrm>
          <a:off x="0" y="0"/>
          <a:ext cx="0" cy="0"/>
          <a:chOff x="0" y="0"/>
          <a:chExt cx="0" cy="0"/>
        </a:xfrm>
      </p:grpSpPr>
      <p:sp>
        <p:nvSpPr>
          <p:cNvPr id="14" name="6 Marcador de texto"/>
          <p:cNvSpPr>
            <a:spLocks noGrp="1"/>
          </p:cNvSpPr>
          <p:nvPr>
            <p:ph type="body" sz="quarter" idx="18" hasCustomPrompt="1"/>
          </p:nvPr>
        </p:nvSpPr>
        <p:spPr>
          <a:xfrm>
            <a:off x="467544" y="1268760"/>
            <a:ext cx="8136904" cy="360040"/>
          </a:xfrm>
        </p:spPr>
        <p:txBody>
          <a:bodyPr/>
          <a:lstStyle>
            <a:lvl1pPr marL="114300" indent="0">
              <a:buNone/>
              <a:defRPr sz="1400" b="1" spc="0">
                <a:solidFill>
                  <a:schemeClr val="accent2"/>
                </a:solidFill>
                <a:latin typeface="Verdana" pitchFamily="34" charset="0"/>
                <a:ea typeface="Verdana" pitchFamily="34" charset="0"/>
                <a:cs typeface="Verdana" pitchFamily="34" charset="0"/>
              </a:defRPr>
            </a:lvl1pPr>
            <a:lvl2pPr marL="596900" indent="0">
              <a:buNone/>
              <a:defRPr sz="1000" spc="300">
                <a:solidFill>
                  <a:schemeClr val="tx1"/>
                </a:solidFill>
                <a:latin typeface="Verdana" pitchFamily="34" charset="0"/>
                <a:ea typeface="Verdana" pitchFamily="34" charset="0"/>
                <a:cs typeface="Verdana" pitchFamily="34" charset="0"/>
              </a:defRPr>
            </a:lvl2pPr>
            <a:lvl3pPr marL="1054100" indent="0">
              <a:buNone/>
              <a:defRPr sz="1000" spc="300">
                <a:solidFill>
                  <a:schemeClr val="tx1"/>
                </a:solidFill>
                <a:latin typeface="Verdana" pitchFamily="34" charset="0"/>
                <a:ea typeface="Verdana" pitchFamily="34" charset="0"/>
                <a:cs typeface="Verdana" pitchFamily="34" charset="0"/>
              </a:defRPr>
            </a:lvl3pPr>
            <a:lvl4pPr marL="1511300" indent="0">
              <a:buNone/>
              <a:defRPr sz="1000" spc="300">
                <a:solidFill>
                  <a:schemeClr val="tx1"/>
                </a:solidFill>
                <a:latin typeface="Verdana" pitchFamily="34" charset="0"/>
                <a:ea typeface="Verdana" pitchFamily="34" charset="0"/>
                <a:cs typeface="Verdana" pitchFamily="34" charset="0"/>
              </a:defRPr>
            </a:lvl4pPr>
            <a:lvl5pPr marL="1968500" indent="0">
              <a:buNone/>
              <a:defRPr sz="1000" spc="300">
                <a:solidFill>
                  <a:schemeClr val="tx1"/>
                </a:solidFill>
                <a:latin typeface="Verdana" pitchFamily="34" charset="0"/>
                <a:ea typeface="Verdana" pitchFamily="34" charset="0"/>
                <a:cs typeface="Verdana" pitchFamily="34" charset="0"/>
              </a:defRPr>
            </a:lvl5pPr>
          </a:lstStyle>
          <a:p>
            <a:pPr lvl="0"/>
            <a:r>
              <a:rPr lang="es-ES" dirty="0" err="1"/>
              <a:t>Click</a:t>
            </a:r>
            <a:r>
              <a:rPr lang="es-ES" dirty="0"/>
              <a:t> </a:t>
            </a:r>
            <a:r>
              <a:rPr lang="es-ES" dirty="0" err="1"/>
              <a:t>to</a:t>
            </a:r>
            <a:r>
              <a:rPr lang="es-ES" dirty="0"/>
              <a:t> </a:t>
            </a:r>
            <a:r>
              <a:rPr lang="es-ES" dirty="0" err="1"/>
              <a:t>add</a:t>
            </a:r>
            <a:r>
              <a:rPr lang="es-ES" dirty="0"/>
              <a:t> </a:t>
            </a:r>
            <a:r>
              <a:rPr lang="es-ES" dirty="0" err="1"/>
              <a:t>text</a:t>
            </a:r>
            <a:endParaRPr lang="es-ES" dirty="0"/>
          </a:p>
        </p:txBody>
      </p:sp>
      <p:sp>
        <p:nvSpPr>
          <p:cNvPr id="11" name="6 Marcador de texto"/>
          <p:cNvSpPr>
            <a:spLocks noGrp="1"/>
          </p:cNvSpPr>
          <p:nvPr>
            <p:ph type="body" sz="quarter" idx="16" hasCustomPrompt="1"/>
          </p:nvPr>
        </p:nvSpPr>
        <p:spPr>
          <a:xfrm>
            <a:off x="683568" y="856376"/>
            <a:ext cx="6768752" cy="216471"/>
          </a:xfrm>
          <a:solidFill>
            <a:schemeClr val="accent2"/>
          </a:solidFill>
          <a:ln>
            <a:noFill/>
          </a:ln>
        </p:spPr>
        <p:txBody>
          <a:bodyPr anchor="ctr"/>
          <a:lstStyle>
            <a:lvl1pPr marL="114300" indent="0" algn="l">
              <a:buNone/>
              <a:defRPr sz="1100" b="1" cap="all" spc="300" baseline="0">
                <a:solidFill>
                  <a:schemeClr val="tx1"/>
                </a:solidFill>
                <a:latin typeface="Verdana" pitchFamily="34" charset="0"/>
                <a:ea typeface="Verdana" pitchFamily="34" charset="0"/>
                <a:cs typeface="Verdana" pitchFamily="34" charset="0"/>
              </a:defRPr>
            </a:lvl1pPr>
            <a:lvl2pPr marL="596900" indent="0">
              <a:buNone/>
              <a:defRPr sz="1000" spc="300">
                <a:solidFill>
                  <a:schemeClr val="tx1"/>
                </a:solidFill>
                <a:latin typeface="Verdana" pitchFamily="34" charset="0"/>
                <a:ea typeface="Verdana" pitchFamily="34" charset="0"/>
                <a:cs typeface="Verdana" pitchFamily="34" charset="0"/>
              </a:defRPr>
            </a:lvl2pPr>
            <a:lvl3pPr marL="1054100" indent="0">
              <a:buNone/>
              <a:defRPr sz="1000" spc="300">
                <a:solidFill>
                  <a:schemeClr val="tx1"/>
                </a:solidFill>
                <a:latin typeface="Verdana" pitchFamily="34" charset="0"/>
                <a:ea typeface="Verdana" pitchFamily="34" charset="0"/>
                <a:cs typeface="Verdana" pitchFamily="34" charset="0"/>
              </a:defRPr>
            </a:lvl3pPr>
            <a:lvl4pPr marL="1511300" indent="0">
              <a:buNone/>
              <a:defRPr sz="1000" spc="300">
                <a:solidFill>
                  <a:schemeClr val="tx1"/>
                </a:solidFill>
                <a:latin typeface="Verdana" pitchFamily="34" charset="0"/>
                <a:ea typeface="Verdana" pitchFamily="34" charset="0"/>
                <a:cs typeface="Verdana" pitchFamily="34" charset="0"/>
              </a:defRPr>
            </a:lvl4pPr>
            <a:lvl5pPr marL="1968500" indent="0">
              <a:buNone/>
              <a:defRPr sz="1000" spc="300">
                <a:solidFill>
                  <a:schemeClr val="tx1"/>
                </a:solidFill>
                <a:latin typeface="Verdana" pitchFamily="34" charset="0"/>
                <a:ea typeface="Verdana" pitchFamily="34" charset="0"/>
                <a:cs typeface="Verdana" pitchFamily="34" charset="0"/>
              </a:defRPr>
            </a:lvl5pPr>
          </a:lstStyle>
          <a:p>
            <a:pPr lvl="0"/>
            <a:r>
              <a:rPr lang="es-ES" dirty="0"/>
              <a:t>CLICK TO ADD SUBTITLE</a:t>
            </a:r>
          </a:p>
        </p:txBody>
      </p:sp>
      <p:sp>
        <p:nvSpPr>
          <p:cNvPr id="12" name="11 CuadroTexto"/>
          <p:cNvSpPr txBox="1"/>
          <p:nvPr userDrawn="1"/>
        </p:nvSpPr>
        <p:spPr>
          <a:xfrm>
            <a:off x="251520" y="404664"/>
            <a:ext cx="323473" cy="553998"/>
          </a:xfrm>
          <a:prstGeom prst="rect">
            <a:avLst/>
          </a:prstGeom>
          <a:noFill/>
        </p:spPr>
        <p:txBody>
          <a:bodyPr wrap="square" rtlCol="0">
            <a:spAutoFit/>
          </a:bodyPr>
          <a:lstStyle/>
          <a:p>
            <a:r>
              <a:rPr lang="es-ES" sz="3000" b="1" dirty="0">
                <a:solidFill>
                  <a:schemeClr val="accent2"/>
                </a:solidFill>
                <a:latin typeface="DIN Pro Cond Bold" pitchFamily="34" charset="0"/>
                <a:ea typeface="Verdana" pitchFamily="34" charset="0"/>
                <a:cs typeface="DIN Pro Cond Bold" pitchFamily="34" charset="0"/>
              </a:rPr>
              <a:t>&gt;</a:t>
            </a:r>
          </a:p>
        </p:txBody>
      </p:sp>
      <p:sp>
        <p:nvSpPr>
          <p:cNvPr id="20" name="4 Marcador de texto"/>
          <p:cNvSpPr>
            <a:spLocks noGrp="1"/>
          </p:cNvSpPr>
          <p:nvPr>
            <p:ph type="body" sz="quarter" idx="24" hasCustomPrompt="1"/>
          </p:nvPr>
        </p:nvSpPr>
        <p:spPr>
          <a:xfrm>
            <a:off x="467544" y="475803"/>
            <a:ext cx="7920880" cy="380573"/>
          </a:xfrm>
        </p:spPr>
        <p:txBody>
          <a:bodyPr/>
          <a:lstStyle>
            <a:lvl1pPr marL="114300" indent="0" algn="l">
              <a:lnSpc>
                <a:spcPct val="100000"/>
              </a:lnSpc>
              <a:buClrTx/>
              <a:buFont typeface="+mj-lt"/>
              <a:buNone/>
              <a:defRPr lang="es-ES" sz="1600" b="1" i="0" u="none" strike="noStrike" kern="1200" cap="all" baseline="0" dirty="0" smtClean="0">
                <a:solidFill>
                  <a:schemeClr val="tx1"/>
                </a:solidFill>
                <a:latin typeface="Verdana" pitchFamily="34" charset="0"/>
                <a:ea typeface="Verdana" pitchFamily="34" charset="0"/>
                <a:cs typeface="Verdana" pitchFamily="34" charset="0"/>
                <a:sym typeface="Arial"/>
              </a:defRPr>
            </a:lvl1pPr>
            <a:lvl2pPr>
              <a:defRPr lang="es-ES" sz="2000" b="1" i="0" u="none" strike="noStrike" kern="1200" cap="none" dirty="0" smtClean="0">
                <a:solidFill>
                  <a:schemeClr val="tx1"/>
                </a:solidFill>
                <a:latin typeface="Tahoma" pitchFamily="34" charset="0"/>
                <a:ea typeface="Tahoma" pitchFamily="34" charset="0"/>
                <a:cs typeface="Tahoma" pitchFamily="34" charset="0"/>
                <a:sym typeface="Arial"/>
              </a:defRPr>
            </a:lvl2pPr>
          </a:lstStyle>
          <a:p>
            <a:pPr lvl="0"/>
            <a:r>
              <a:rPr lang="es-ES" dirty="0"/>
              <a:t>CLICK TO ADD TITLE</a:t>
            </a:r>
          </a:p>
        </p:txBody>
      </p:sp>
      <p:sp>
        <p:nvSpPr>
          <p:cNvPr id="17" name="16 CuadroTexto"/>
          <p:cNvSpPr txBox="1"/>
          <p:nvPr userDrawn="1"/>
        </p:nvSpPr>
        <p:spPr>
          <a:xfrm>
            <a:off x="35496" y="6597352"/>
            <a:ext cx="2592288" cy="207749"/>
          </a:xfrm>
          <a:prstGeom prst="rect">
            <a:avLst/>
          </a:prstGeom>
          <a:noFill/>
        </p:spPr>
        <p:txBody>
          <a:bodyPr wrap="square" rtlCol="0">
            <a:spAutoFit/>
          </a:bodyPr>
          <a:lstStyle/>
          <a:p>
            <a:r>
              <a:rPr lang="es-ES" sz="750" kern="1200" dirty="0">
                <a:solidFill>
                  <a:schemeClr val="tx1"/>
                </a:solidFill>
                <a:latin typeface="+mn-lt"/>
                <a:ea typeface="+mn-ea"/>
                <a:cs typeface="+mn-cs"/>
              </a:rPr>
              <a:t>© </a:t>
            </a:r>
            <a:r>
              <a:rPr lang="es-ES" sz="750" kern="1200" dirty="0" err="1">
                <a:solidFill>
                  <a:schemeClr val="tx1"/>
                </a:solidFill>
                <a:latin typeface="+mn-lt"/>
                <a:ea typeface="+mn-ea"/>
                <a:cs typeface="+mn-cs"/>
              </a:rPr>
              <a:t>CICenergiGUNE</a:t>
            </a:r>
            <a:r>
              <a:rPr lang="es-ES" sz="750" kern="1200" dirty="0">
                <a:solidFill>
                  <a:schemeClr val="tx1"/>
                </a:solidFill>
                <a:latin typeface="+mn-lt"/>
                <a:ea typeface="+mn-ea"/>
                <a:cs typeface="+mn-cs"/>
              </a:rPr>
              <a:t>. 2021. </a:t>
            </a:r>
            <a:r>
              <a:rPr lang="es-ES" sz="750" kern="1200" dirty="0" err="1">
                <a:solidFill>
                  <a:schemeClr val="tx1"/>
                </a:solidFill>
                <a:latin typeface="+mn-lt"/>
                <a:ea typeface="+mn-ea"/>
                <a:cs typeface="+mn-cs"/>
              </a:rPr>
              <a:t>All</a:t>
            </a:r>
            <a:r>
              <a:rPr lang="es-ES" sz="750" kern="1200" dirty="0">
                <a:solidFill>
                  <a:schemeClr val="tx1"/>
                </a:solidFill>
                <a:latin typeface="+mn-lt"/>
                <a:ea typeface="+mn-ea"/>
                <a:cs typeface="+mn-cs"/>
              </a:rPr>
              <a:t> </a:t>
            </a:r>
            <a:r>
              <a:rPr lang="es-ES" sz="750" kern="1200" dirty="0" err="1">
                <a:solidFill>
                  <a:schemeClr val="tx1"/>
                </a:solidFill>
                <a:latin typeface="+mn-lt"/>
                <a:ea typeface="+mn-ea"/>
                <a:cs typeface="+mn-cs"/>
              </a:rPr>
              <a:t>rights</a:t>
            </a:r>
            <a:r>
              <a:rPr lang="es-ES" sz="750" kern="1200" dirty="0">
                <a:solidFill>
                  <a:schemeClr val="tx1"/>
                </a:solidFill>
                <a:latin typeface="+mn-lt"/>
                <a:ea typeface="+mn-ea"/>
                <a:cs typeface="+mn-cs"/>
              </a:rPr>
              <a:t> </a:t>
            </a:r>
            <a:r>
              <a:rPr lang="es-ES" sz="750" kern="1200" dirty="0" err="1">
                <a:solidFill>
                  <a:schemeClr val="tx1"/>
                </a:solidFill>
                <a:latin typeface="+mn-lt"/>
                <a:ea typeface="+mn-ea"/>
                <a:cs typeface="+mn-cs"/>
              </a:rPr>
              <a:t>reserved</a:t>
            </a:r>
            <a:r>
              <a:rPr lang="es-ES" sz="750" kern="1200" dirty="0">
                <a:solidFill>
                  <a:schemeClr val="tx1"/>
                </a:solidFill>
                <a:latin typeface="+mn-lt"/>
                <a:ea typeface="+mn-ea"/>
                <a:cs typeface="+mn-cs"/>
              </a:rPr>
              <a:t>.</a:t>
            </a:r>
          </a:p>
        </p:txBody>
      </p:sp>
      <p:pic>
        <p:nvPicPr>
          <p:cNvPr id="2" name="Picture 1">
            <a:extLst>
              <a:ext uri="{FF2B5EF4-FFF2-40B4-BE49-F238E27FC236}">
                <a16:creationId xmlns:a16="http://schemas.microsoft.com/office/drawing/2014/main" id="{340B0ACF-994C-4788-82FE-389765D67E99}"/>
              </a:ext>
            </a:extLst>
          </p:cNvPr>
          <p:cNvPicPr>
            <a:picLocks noChangeAspect="1"/>
          </p:cNvPicPr>
          <p:nvPr userDrawn="1"/>
        </p:nvPicPr>
        <p:blipFill>
          <a:blip r:embed="rId2"/>
          <a:stretch>
            <a:fillRect/>
          </a:stretch>
        </p:blipFill>
        <p:spPr>
          <a:xfrm>
            <a:off x="8266082" y="111316"/>
            <a:ext cx="877918" cy="947037"/>
          </a:xfrm>
          <a:prstGeom prst="rect">
            <a:avLst/>
          </a:prstGeom>
        </p:spPr>
      </p:pic>
      <p:sp>
        <p:nvSpPr>
          <p:cNvPr id="6" name="Text Placeholder 5">
            <a:extLst>
              <a:ext uri="{FF2B5EF4-FFF2-40B4-BE49-F238E27FC236}">
                <a16:creationId xmlns:a16="http://schemas.microsoft.com/office/drawing/2014/main" id="{5022CDC4-8B39-4B3E-8B2A-72F487D5A3A4}"/>
              </a:ext>
            </a:extLst>
          </p:cNvPr>
          <p:cNvSpPr>
            <a:spLocks noGrp="1"/>
          </p:cNvSpPr>
          <p:nvPr>
            <p:ph type="body" sz="quarter" idx="27" hasCustomPrompt="1"/>
          </p:nvPr>
        </p:nvSpPr>
        <p:spPr>
          <a:xfrm>
            <a:off x="468313" y="1700808"/>
            <a:ext cx="7632700" cy="779462"/>
          </a:xfrm>
        </p:spPr>
        <p:txBody>
          <a:bodyPr/>
          <a:lstStyle>
            <a:lvl1pPr marL="358775" indent="-244475">
              <a:buClr>
                <a:schemeClr val="accent2"/>
              </a:buClr>
              <a:buFont typeface="Wingdings" panose="05000000000000000000" pitchFamily="2" charset="2"/>
              <a:buChar char="§"/>
              <a:defRPr sz="1400">
                <a:latin typeface="Verdana" panose="020B0604030504040204" pitchFamily="34" charset="0"/>
                <a:ea typeface="Verdana" panose="020B0604030504040204" pitchFamily="34" charset="0"/>
              </a:defRPr>
            </a:lvl1pPr>
            <a:lvl2pPr marL="538163" indent="-179388">
              <a:spcBef>
                <a:spcPts val="0"/>
              </a:spcBef>
              <a:buClr>
                <a:schemeClr val="accent2"/>
              </a:buClr>
              <a:defRPr sz="1400">
                <a:latin typeface="Verdana" panose="020B0604030504040204" pitchFamily="34" charset="0"/>
                <a:ea typeface="Verdana" panose="020B0604030504040204" pitchFamily="34" charset="0"/>
              </a:defRPr>
            </a:lvl2pPr>
            <a:lvl3pPr marL="803275" indent="-265113">
              <a:spcBef>
                <a:spcPts val="0"/>
              </a:spcBef>
              <a:buClr>
                <a:schemeClr val="accent2"/>
              </a:buClr>
              <a:buFont typeface="Wingdings" panose="05000000000000000000" pitchFamily="2" charset="2"/>
              <a:buChar char="Ø"/>
              <a:defRPr sz="1400">
                <a:latin typeface="Verdana" panose="020B0604030504040204" pitchFamily="34" charset="0"/>
                <a:ea typeface="Verdana" panose="020B0604030504040204" pitchFamily="34" charset="0"/>
              </a:defRPr>
            </a:lvl3pPr>
            <a:lvl4pPr marL="1162050" indent="-358775">
              <a:spcBef>
                <a:spcPts val="0"/>
              </a:spcBef>
              <a:buClr>
                <a:schemeClr val="accent2"/>
              </a:buClr>
              <a:defRPr sz="1400">
                <a:latin typeface="Verdana" panose="020B0604030504040204" pitchFamily="34" charset="0"/>
                <a:ea typeface="Verdana" panose="020B0604030504040204" pitchFamily="34" charset="0"/>
              </a:defRPr>
            </a:lvl4pPr>
            <a:lvl5pPr>
              <a:spcBef>
                <a:spcPts val="0"/>
              </a:spcBef>
              <a:defRPr sz="1400">
                <a:latin typeface="Verdana" panose="020B0604030504040204" pitchFamily="34" charset="0"/>
                <a:ea typeface="Verdana" panose="020B060403050404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3" name="2 Marcador de número de diapositiva">
            <a:extLst>
              <a:ext uri="{FF2B5EF4-FFF2-40B4-BE49-F238E27FC236}">
                <a16:creationId xmlns:a16="http://schemas.microsoft.com/office/drawing/2014/main" id="{D49A2CFF-C28B-4013-8EF7-F8A591FFE694}"/>
              </a:ext>
            </a:extLst>
          </p:cNvPr>
          <p:cNvSpPr>
            <a:spLocks noGrp="1"/>
          </p:cNvSpPr>
          <p:nvPr>
            <p:ph type="sldNum" sz="quarter" idx="10"/>
          </p:nvPr>
        </p:nvSpPr>
        <p:spPr>
          <a:xfrm>
            <a:off x="7236296" y="6500366"/>
            <a:ext cx="1773560" cy="385018"/>
          </a:xfrm>
          <a:ln>
            <a:noFill/>
          </a:ln>
        </p:spPr>
        <p:txBody>
          <a:bodyPr/>
          <a:lstStyle>
            <a:lvl1pPr>
              <a:defRPr sz="900">
                <a:solidFill>
                  <a:srgbClr val="8EDD65"/>
                </a:solidFill>
                <a:latin typeface="Verdana" pitchFamily="34" charset="0"/>
                <a:ea typeface="Verdana" pitchFamily="34" charset="0"/>
                <a:cs typeface="Verdana" pitchFamily="34" charset="0"/>
              </a:defRPr>
            </a:lvl1pPr>
          </a:lstStyle>
          <a:p>
            <a:fld id="{C670556F-ADA2-491D-8160-D186F5566C8A}" type="slidenum">
              <a:rPr lang="es-ES" smtClean="0"/>
              <a:pPr/>
              <a:t>‹#›</a:t>
            </a:fld>
            <a:endParaRPr lang="es-ES"/>
          </a:p>
        </p:txBody>
      </p:sp>
    </p:spTree>
    <p:extLst>
      <p:ext uri="{BB962C8B-B14F-4D97-AF65-F5344CB8AC3E}">
        <p14:creationId xmlns:p14="http://schemas.microsoft.com/office/powerpoint/2010/main" val="631419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Interior_texto">
    <p:spTree>
      <p:nvGrpSpPr>
        <p:cNvPr id="1" name=""/>
        <p:cNvGrpSpPr/>
        <p:nvPr/>
      </p:nvGrpSpPr>
      <p:grpSpPr>
        <a:xfrm>
          <a:off x="0" y="0"/>
          <a:ext cx="0" cy="0"/>
          <a:chOff x="0" y="0"/>
          <a:chExt cx="0" cy="0"/>
        </a:xfrm>
      </p:grpSpPr>
      <p:sp>
        <p:nvSpPr>
          <p:cNvPr id="14" name="6 Marcador de texto"/>
          <p:cNvSpPr>
            <a:spLocks noGrp="1"/>
          </p:cNvSpPr>
          <p:nvPr>
            <p:ph type="body" sz="quarter" idx="18" hasCustomPrompt="1"/>
          </p:nvPr>
        </p:nvSpPr>
        <p:spPr>
          <a:xfrm>
            <a:off x="467544" y="1268760"/>
            <a:ext cx="8136904" cy="360040"/>
          </a:xfrm>
        </p:spPr>
        <p:txBody>
          <a:bodyPr/>
          <a:lstStyle>
            <a:lvl1pPr marL="114300" indent="0">
              <a:buNone/>
              <a:defRPr sz="1400" b="1" spc="0">
                <a:solidFill>
                  <a:schemeClr val="accent2"/>
                </a:solidFill>
                <a:latin typeface="Verdana" pitchFamily="34" charset="0"/>
                <a:ea typeface="Verdana" pitchFamily="34" charset="0"/>
                <a:cs typeface="Verdana" pitchFamily="34" charset="0"/>
              </a:defRPr>
            </a:lvl1pPr>
            <a:lvl2pPr marL="596900" indent="0">
              <a:buNone/>
              <a:defRPr sz="1000" spc="300">
                <a:solidFill>
                  <a:schemeClr val="tx1"/>
                </a:solidFill>
                <a:latin typeface="Verdana" pitchFamily="34" charset="0"/>
                <a:ea typeface="Verdana" pitchFamily="34" charset="0"/>
                <a:cs typeface="Verdana" pitchFamily="34" charset="0"/>
              </a:defRPr>
            </a:lvl2pPr>
            <a:lvl3pPr marL="1054100" indent="0">
              <a:buNone/>
              <a:defRPr sz="1000" spc="300">
                <a:solidFill>
                  <a:schemeClr val="tx1"/>
                </a:solidFill>
                <a:latin typeface="Verdana" pitchFamily="34" charset="0"/>
                <a:ea typeface="Verdana" pitchFamily="34" charset="0"/>
                <a:cs typeface="Verdana" pitchFamily="34" charset="0"/>
              </a:defRPr>
            </a:lvl3pPr>
            <a:lvl4pPr marL="1511300" indent="0">
              <a:buNone/>
              <a:defRPr sz="1000" spc="300">
                <a:solidFill>
                  <a:schemeClr val="tx1"/>
                </a:solidFill>
                <a:latin typeface="Verdana" pitchFamily="34" charset="0"/>
                <a:ea typeface="Verdana" pitchFamily="34" charset="0"/>
                <a:cs typeface="Verdana" pitchFamily="34" charset="0"/>
              </a:defRPr>
            </a:lvl4pPr>
            <a:lvl5pPr marL="1968500" indent="0">
              <a:buNone/>
              <a:defRPr sz="1000" spc="300">
                <a:solidFill>
                  <a:schemeClr val="tx1"/>
                </a:solidFill>
                <a:latin typeface="Verdana" pitchFamily="34" charset="0"/>
                <a:ea typeface="Verdana" pitchFamily="34" charset="0"/>
                <a:cs typeface="Verdana" pitchFamily="34" charset="0"/>
              </a:defRPr>
            </a:lvl5pPr>
          </a:lstStyle>
          <a:p>
            <a:pPr lvl="0"/>
            <a:r>
              <a:rPr lang="es-ES" dirty="0" err="1"/>
              <a:t>Click</a:t>
            </a:r>
            <a:r>
              <a:rPr lang="es-ES" dirty="0"/>
              <a:t> </a:t>
            </a:r>
            <a:r>
              <a:rPr lang="es-ES" dirty="0" err="1"/>
              <a:t>to</a:t>
            </a:r>
            <a:r>
              <a:rPr lang="es-ES" dirty="0"/>
              <a:t> </a:t>
            </a:r>
            <a:r>
              <a:rPr lang="es-ES" dirty="0" err="1"/>
              <a:t>add</a:t>
            </a:r>
            <a:r>
              <a:rPr lang="es-ES" dirty="0"/>
              <a:t> </a:t>
            </a:r>
            <a:r>
              <a:rPr lang="es-ES" dirty="0" err="1"/>
              <a:t>text</a:t>
            </a:r>
            <a:endParaRPr lang="es-ES" dirty="0"/>
          </a:p>
        </p:txBody>
      </p:sp>
      <p:sp>
        <p:nvSpPr>
          <p:cNvPr id="11" name="6 Marcador de texto"/>
          <p:cNvSpPr>
            <a:spLocks noGrp="1"/>
          </p:cNvSpPr>
          <p:nvPr>
            <p:ph type="body" sz="quarter" idx="16" hasCustomPrompt="1"/>
          </p:nvPr>
        </p:nvSpPr>
        <p:spPr>
          <a:xfrm>
            <a:off x="683568" y="856376"/>
            <a:ext cx="6768752" cy="216471"/>
          </a:xfrm>
          <a:solidFill>
            <a:schemeClr val="accent2"/>
          </a:solidFill>
          <a:ln>
            <a:noFill/>
          </a:ln>
        </p:spPr>
        <p:txBody>
          <a:bodyPr anchor="ctr"/>
          <a:lstStyle>
            <a:lvl1pPr marL="114300" indent="0" algn="l">
              <a:buNone/>
              <a:defRPr sz="1100" b="1" cap="all" spc="300" baseline="0">
                <a:solidFill>
                  <a:schemeClr val="tx1"/>
                </a:solidFill>
                <a:latin typeface="Verdana" pitchFamily="34" charset="0"/>
                <a:ea typeface="Verdana" pitchFamily="34" charset="0"/>
                <a:cs typeface="Verdana" pitchFamily="34" charset="0"/>
              </a:defRPr>
            </a:lvl1pPr>
            <a:lvl2pPr marL="596900" indent="0">
              <a:buNone/>
              <a:defRPr sz="1000" spc="300">
                <a:solidFill>
                  <a:schemeClr val="tx1"/>
                </a:solidFill>
                <a:latin typeface="Verdana" pitchFamily="34" charset="0"/>
                <a:ea typeface="Verdana" pitchFamily="34" charset="0"/>
                <a:cs typeface="Verdana" pitchFamily="34" charset="0"/>
              </a:defRPr>
            </a:lvl2pPr>
            <a:lvl3pPr marL="1054100" indent="0">
              <a:buNone/>
              <a:defRPr sz="1000" spc="300">
                <a:solidFill>
                  <a:schemeClr val="tx1"/>
                </a:solidFill>
                <a:latin typeface="Verdana" pitchFamily="34" charset="0"/>
                <a:ea typeface="Verdana" pitchFamily="34" charset="0"/>
                <a:cs typeface="Verdana" pitchFamily="34" charset="0"/>
              </a:defRPr>
            </a:lvl3pPr>
            <a:lvl4pPr marL="1511300" indent="0">
              <a:buNone/>
              <a:defRPr sz="1000" spc="300">
                <a:solidFill>
                  <a:schemeClr val="tx1"/>
                </a:solidFill>
                <a:latin typeface="Verdana" pitchFamily="34" charset="0"/>
                <a:ea typeface="Verdana" pitchFamily="34" charset="0"/>
                <a:cs typeface="Verdana" pitchFamily="34" charset="0"/>
              </a:defRPr>
            </a:lvl4pPr>
            <a:lvl5pPr marL="1968500" indent="0">
              <a:buNone/>
              <a:defRPr sz="1000" spc="300">
                <a:solidFill>
                  <a:schemeClr val="tx1"/>
                </a:solidFill>
                <a:latin typeface="Verdana" pitchFamily="34" charset="0"/>
                <a:ea typeface="Verdana" pitchFamily="34" charset="0"/>
                <a:cs typeface="Verdana" pitchFamily="34" charset="0"/>
              </a:defRPr>
            </a:lvl5pPr>
          </a:lstStyle>
          <a:p>
            <a:pPr lvl="0"/>
            <a:r>
              <a:rPr lang="es-ES" dirty="0"/>
              <a:t>CLICK TO ADD SUBTITLE</a:t>
            </a:r>
          </a:p>
        </p:txBody>
      </p:sp>
      <p:sp>
        <p:nvSpPr>
          <p:cNvPr id="12" name="11 CuadroTexto"/>
          <p:cNvSpPr txBox="1"/>
          <p:nvPr userDrawn="1"/>
        </p:nvSpPr>
        <p:spPr>
          <a:xfrm>
            <a:off x="251520" y="404664"/>
            <a:ext cx="323473" cy="553998"/>
          </a:xfrm>
          <a:prstGeom prst="rect">
            <a:avLst/>
          </a:prstGeom>
          <a:noFill/>
        </p:spPr>
        <p:txBody>
          <a:bodyPr wrap="square" rtlCol="0">
            <a:spAutoFit/>
          </a:bodyPr>
          <a:lstStyle/>
          <a:p>
            <a:r>
              <a:rPr lang="es-ES" sz="3000" b="1" dirty="0">
                <a:solidFill>
                  <a:schemeClr val="accent2"/>
                </a:solidFill>
                <a:latin typeface="DIN Pro Cond Bold" pitchFamily="34" charset="0"/>
                <a:ea typeface="Verdana" pitchFamily="34" charset="0"/>
                <a:cs typeface="DIN Pro Cond Bold" pitchFamily="34" charset="0"/>
              </a:rPr>
              <a:t>&gt;</a:t>
            </a:r>
          </a:p>
        </p:txBody>
      </p:sp>
      <p:sp>
        <p:nvSpPr>
          <p:cNvPr id="20" name="4 Marcador de texto"/>
          <p:cNvSpPr>
            <a:spLocks noGrp="1"/>
          </p:cNvSpPr>
          <p:nvPr>
            <p:ph type="body" sz="quarter" idx="24" hasCustomPrompt="1"/>
          </p:nvPr>
        </p:nvSpPr>
        <p:spPr>
          <a:xfrm>
            <a:off x="467544" y="475803"/>
            <a:ext cx="7920880" cy="380573"/>
          </a:xfrm>
        </p:spPr>
        <p:txBody>
          <a:bodyPr/>
          <a:lstStyle>
            <a:lvl1pPr marL="114300" indent="0" algn="l">
              <a:lnSpc>
                <a:spcPct val="100000"/>
              </a:lnSpc>
              <a:buClrTx/>
              <a:buFont typeface="+mj-lt"/>
              <a:buNone/>
              <a:defRPr lang="es-ES" sz="1600" b="1" i="0" u="none" strike="noStrike" kern="1200" cap="all" baseline="0" dirty="0" smtClean="0">
                <a:solidFill>
                  <a:schemeClr val="tx1"/>
                </a:solidFill>
                <a:latin typeface="Verdana" pitchFamily="34" charset="0"/>
                <a:ea typeface="Verdana" pitchFamily="34" charset="0"/>
                <a:cs typeface="Verdana" pitchFamily="34" charset="0"/>
                <a:sym typeface="Arial"/>
              </a:defRPr>
            </a:lvl1pPr>
            <a:lvl2pPr>
              <a:defRPr lang="es-ES" sz="2000" b="1" i="0" u="none" strike="noStrike" kern="1200" cap="none" dirty="0" smtClean="0">
                <a:solidFill>
                  <a:schemeClr val="tx1"/>
                </a:solidFill>
                <a:latin typeface="Tahoma" pitchFamily="34" charset="0"/>
                <a:ea typeface="Tahoma" pitchFamily="34" charset="0"/>
                <a:cs typeface="Tahoma" pitchFamily="34" charset="0"/>
                <a:sym typeface="Arial"/>
              </a:defRPr>
            </a:lvl2pPr>
          </a:lstStyle>
          <a:p>
            <a:pPr lvl="0"/>
            <a:r>
              <a:rPr lang="es-ES" dirty="0"/>
              <a:t>CLICK TO ADD TITLE</a:t>
            </a:r>
          </a:p>
        </p:txBody>
      </p:sp>
      <p:sp>
        <p:nvSpPr>
          <p:cNvPr id="17" name="16 CuadroTexto"/>
          <p:cNvSpPr txBox="1"/>
          <p:nvPr userDrawn="1"/>
        </p:nvSpPr>
        <p:spPr>
          <a:xfrm>
            <a:off x="35496" y="6597352"/>
            <a:ext cx="2592288" cy="207749"/>
          </a:xfrm>
          <a:prstGeom prst="rect">
            <a:avLst/>
          </a:prstGeom>
          <a:noFill/>
        </p:spPr>
        <p:txBody>
          <a:bodyPr wrap="square" rtlCol="0">
            <a:spAutoFit/>
          </a:bodyPr>
          <a:lstStyle/>
          <a:p>
            <a:r>
              <a:rPr lang="es-ES" sz="750" kern="1200" dirty="0">
                <a:solidFill>
                  <a:schemeClr val="tx1"/>
                </a:solidFill>
                <a:latin typeface="+mn-lt"/>
                <a:ea typeface="+mn-ea"/>
                <a:cs typeface="+mn-cs"/>
              </a:rPr>
              <a:t>© </a:t>
            </a:r>
            <a:r>
              <a:rPr lang="es-ES" sz="750" kern="1200" dirty="0" err="1">
                <a:solidFill>
                  <a:schemeClr val="tx1"/>
                </a:solidFill>
                <a:latin typeface="+mn-lt"/>
                <a:ea typeface="+mn-ea"/>
                <a:cs typeface="+mn-cs"/>
              </a:rPr>
              <a:t>CICenergiGUNE</a:t>
            </a:r>
            <a:r>
              <a:rPr lang="es-ES" sz="750" kern="1200" dirty="0">
                <a:solidFill>
                  <a:schemeClr val="tx1"/>
                </a:solidFill>
                <a:latin typeface="+mn-lt"/>
                <a:ea typeface="+mn-ea"/>
                <a:cs typeface="+mn-cs"/>
              </a:rPr>
              <a:t>. 2021. </a:t>
            </a:r>
            <a:r>
              <a:rPr lang="es-ES" sz="750" kern="1200" dirty="0" err="1">
                <a:solidFill>
                  <a:schemeClr val="tx1"/>
                </a:solidFill>
                <a:latin typeface="+mn-lt"/>
                <a:ea typeface="+mn-ea"/>
                <a:cs typeface="+mn-cs"/>
              </a:rPr>
              <a:t>All</a:t>
            </a:r>
            <a:r>
              <a:rPr lang="es-ES" sz="750" kern="1200" dirty="0">
                <a:solidFill>
                  <a:schemeClr val="tx1"/>
                </a:solidFill>
                <a:latin typeface="+mn-lt"/>
                <a:ea typeface="+mn-ea"/>
                <a:cs typeface="+mn-cs"/>
              </a:rPr>
              <a:t> </a:t>
            </a:r>
            <a:r>
              <a:rPr lang="es-ES" sz="750" kern="1200" dirty="0" err="1">
                <a:solidFill>
                  <a:schemeClr val="tx1"/>
                </a:solidFill>
                <a:latin typeface="+mn-lt"/>
                <a:ea typeface="+mn-ea"/>
                <a:cs typeface="+mn-cs"/>
              </a:rPr>
              <a:t>rights</a:t>
            </a:r>
            <a:r>
              <a:rPr lang="es-ES" sz="750" kern="1200" dirty="0">
                <a:solidFill>
                  <a:schemeClr val="tx1"/>
                </a:solidFill>
                <a:latin typeface="+mn-lt"/>
                <a:ea typeface="+mn-ea"/>
                <a:cs typeface="+mn-cs"/>
              </a:rPr>
              <a:t> </a:t>
            </a:r>
            <a:r>
              <a:rPr lang="es-ES" sz="750" kern="1200" dirty="0" err="1">
                <a:solidFill>
                  <a:schemeClr val="tx1"/>
                </a:solidFill>
                <a:latin typeface="+mn-lt"/>
                <a:ea typeface="+mn-ea"/>
                <a:cs typeface="+mn-cs"/>
              </a:rPr>
              <a:t>reserved</a:t>
            </a:r>
            <a:r>
              <a:rPr lang="es-ES" sz="750" kern="1200" dirty="0">
                <a:solidFill>
                  <a:schemeClr val="tx1"/>
                </a:solidFill>
                <a:latin typeface="+mn-lt"/>
                <a:ea typeface="+mn-ea"/>
                <a:cs typeface="+mn-cs"/>
              </a:rPr>
              <a:t>.</a:t>
            </a:r>
          </a:p>
        </p:txBody>
      </p:sp>
      <p:pic>
        <p:nvPicPr>
          <p:cNvPr id="2" name="Picture 1">
            <a:extLst>
              <a:ext uri="{FF2B5EF4-FFF2-40B4-BE49-F238E27FC236}">
                <a16:creationId xmlns:a16="http://schemas.microsoft.com/office/drawing/2014/main" id="{340B0ACF-994C-4788-82FE-389765D67E99}"/>
              </a:ext>
            </a:extLst>
          </p:cNvPr>
          <p:cNvPicPr>
            <a:picLocks noChangeAspect="1"/>
          </p:cNvPicPr>
          <p:nvPr userDrawn="1"/>
        </p:nvPicPr>
        <p:blipFill>
          <a:blip r:embed="rId2"/>
          <a:stretch>
            <a:fillRect/>
          </a:stretch>
        </p:blipFill>
        <p:spPr>
          <a:xfrm>
            <a:off x="8266082" y="111316"/>
            <a:ext cx="877918" cy="947037"/>
          </a:xfrm>
          <a:prstGeom prst="rect">
            <a:avLst/>
          </a:prstGeom>
        </p:spPr>
      </p:pic>
      <p:sp>
        <p:nvSpPr>
          <p:cNvPr id="6" name="Text Placeholder 5">
            <a:extLst>
              <a:ext uri="{FF2B5EF4-FFF2-40B4-BE49-F238E27FC236}">
                <a16:creationId xmlns:a16="http://schemas.microsoft.com/office/drawing/2014/main" id="{5022CDC4-8B39-4B3E-8B2A-72F487D5A3A4}"/>
              </a:ext>
            </a:extLst>
          </p:cNvPr>
          <p:cNvSpPr>
            <a:spLocks noGrp="1"/>
          </p:cNvSpPr>
          <p:nvPr>
            <p:ph type="body" sz="quarter" idx="27" hasCustomPrompt="1"/>
          </p:nvPr>
        </p:nvSpPr>
        <p:spPr>
          <a:xfrm>
            <a:off x="468313" y="1700808"/>
            <a:ext cx="7632700" cy="779462"/>
          </a:xfrm>
        </p:spPr>
        <p:txBody>
          <a:bodyPr/>
          <a:lstStyle>
            <a:lvl1pPr marL="358775" indent="-244475">
              <a:buClr>
                <a:schemeClr val="accent2"/>
              </a:buClr>
              <a:buFont typeface="Wingdings" panose="05000000000000000000" pitchFamily="2" charset="2"/>
              <a:buChar char="§"/>
              <a:defRPr sz="1400">
                <a:latin typeface="Verdana" panose="020B0604030504040204" pitchFamily="34" charset="0"/>
                <a:ea typeface="Verdana" panose="020B0604030504040204" pitchFamily="34" charset="0"/>
              </a:defRPr>
            </a:lvl1pPr>
            <a:lvl2pPr marL="538163" indent="-179388">
              <a:spcBef>
                <a:spcPts val="0"/>
              </a:spcBef>
              <a:buClr>
                <a:schemeClr val="accent2"/>
              </a:buClr>
              <a:defRPr sz="1400">
                <a:latin typeface="Verdana" panose="020B0604030504040204" pitchFamily="34" charset="0"/>
                <a:ea typeface="Verdana" panose="020B0604030504040204" pitchFamily="34" charset="0"/>
              </a:defRPr>
            </a:lvl2pPr>
            <a:lvl3pPr marL="803275" indent="-265113">
              <a:spcBef>
                <a:spcPts val="0"/>
              </a:spcBef>
              <a:buClr>
                <a:schemeClr val="accent2"/>
              </a:buClr>
              <a:buFont typeface="Wingdings" panose="05000000000000000000" pitchFamily="2" charset="2"/>
              <a:buChar char="Ø"/>
              <a:defRPr sz="1400">
                <a:latin typeface="Verdana" panose="020B0604030504040204" pitchFamily="34" charset="0"/>
                <a:ea typeface="Verdana" panose="020B0604030504040204" pitchFamily="34" charset="0"/>
              </a:defRPr>
            </a:lvl3pPr>
            <a:lvl4pPr marL="1162050" indent="-358775">
              <a:spcBef>
                <a:spcPts val="0"/>
              </a:spcBef>
              <a:buClr>
                <a:schemeClr val="accent2"/>
              </a:buClr>
              <a:defRPr sz="1400">
                <a:latin typeface="Verdana" panose="020B0604030504040204" pitchFamily="34" charset="0"/>
                <a:ea typeface="Verdana" panose="020B0604030504040204" pitchFamily="34" charset="0"/>
              </a:defRPr>
            </a:lvl4pPr>
            <a:lvl5pPr>
              <a:spcBef>
                <a:spcPts val="0"/>
              </a:spcBef>
              <a:defRPr sz="1400">
                <a:latin typeface="Verdana" panose="020B0604030504040204" pitchFamily="34" charset="0"/>
                <a:ea typeface="Verdana" panose="020B060403050404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3" name="2 Marcador de número de diapositiva">
            <a:extLst>
              <a:ext uri="{FF2B5EF4-FFF2-40B4-BE49-F238E27FC236}">
                <a16:creationId xmlns:a16="http://schemas.microsoft.com/office/drawing/2014/main" id="{D49A2CFF-C28B-4013-8EF7-F8A591FFE694}"/>
              </a:ext>
            </a:extLst>
          </p:cNvPr>
          <p:cNvSpPr>
            <a:spLocks noGrp="1"/>
          </p:cNvSpPr>
          <p:nvPr>
            <p:ph type="sldNum" sz="quarter" idx="10"/>
          </p:nvPr>
        </p:nvSpPr>
        <p:spPr>
          <a:xfrm>
            <a:off x="7236296" y="6500366"/>
            <a:ext cx="1773560" cy="385018"/>
          </a:xfrm>
          <a:ln>
            <a:noFill/>
          </a:ln>
        </p:spPr>
        <p:txBody>
          <a:bodyPr/>
          <a:lstStyle>
            <a:lvl1pPr>
              <a:defRPr sz="900">
                <a:solidFill>
                  <a:srgbClr val="8EDD65"/>
                </a:solidFill>
                <a:latin typeface="Verdana" pitchFamily="34" charset="0"/>
                <a:ea typeface="Verdana" pitchFamily="34" charset="0"/>
                <a:cs typeface="Verdana" pitchFamily="34" charset="0"/>
              </a:defRPr>
            </a:lvl1pPr>
          </a:lstStyle>
          <a:p>
            <a:fld id="{C670556F-ADA2-491D-8160-D186F5566C8A}" type="slidenum">
              <a:rPr lang="es-ES" smtClean="0"/>
              <a:pPr/>
              <a:t>‹#›</a:t>
            </a:fld>
            <a:endParaRPr lang="es-ES"/>
          </a:p>
        </p:txBody>
      </p:sp>
      <p:pic>
        <p:nvPicPr>
          <p:cNvPr id="10" name="15 Imagen">
            <a:extLst>
              <a:ext uri="{FF2B5EF4-FFF2-40B4-BE49-F238E27FC236}">
                <a16:creationId xmlns:a16="http://schemas.microsoft.com/office/drawing/2014/main" id="{39E1BE53-28FC-4340-9360-AD7B40C4F140}"/>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t="29804" b="25386"/>
          <a:stretch/>
        </p:blipFill>
        <p:spPr>
          <a:xfrm>
            <a:off x="413256" y="5589240"/>
            <a:ext cx="1739497" cy="779462"/>
          </a:xfrm>
          <a:prstGeom prst="rect">
            <a:avLst/>
          </a:prstGeom>
        </p:spPr>
      </p:pic>
      <p:sp>
        <p:nvSpPr>
          <p:cNvPr id="15" name="6 Marcador de texto">
            <a:extLst>
              <a:ext uri="{FF2B5EF4-FFF2-40B4-BE49-F238E27FC236}">
                <a16:creationId xmlns:a16="http://schemas.microsoft.com/office/drawing/2014/main" id="{E228204D-DB69-4106-8994-EE7EEC53C384}"/>
              </a:ext>
            </a:extLst>
          </p:cNvPr>
          <p:cNvSpPr>
            <a:spLocks noGrp="1"/>
          </p:cNvSpPr>
          <p:nvPr>
            <p:ph type="body" sz="quarter" idx="28" hasCustomPrompt="1"/>
          </p:nvPr>
        </p:nvSpPr>
        <p:spPr>
          <a:xfrm>
            <a:off x="1979712" y="5727942"/>
            <a:ext cx="6121301" cy="360040"/>
          </a:xfrm>
        </p:spPr>
        <p:txBody>
          <a:bodyPr/>
          <a:lstStyle>
            <a:lvl1pPr marL="114300" indent="0">
              <a:buNone/>
              <a:defRPr sz="1400" b="1" spc="0">
                <a:solidFill>
                  <a:schemeClr val="accent2"/>
                </a:solidFill>
                <a:latin typeface="Verdana" pitchFamily="34" charset="0"/>
                <a:ea typeface="Verdana" pitchFamily="34" charset="0"/>
                <a:cs typeface="Verdana" pitchFamily="34" charset="0"/>
              </a:defRPr>
            </a:lvl1pPr>
            <a:lvl2pPr marL="596900" indent="0">
              <a:buNone/>
              <a:defRPr sz="1000" spc="300">
                <a:solidFill>
                  <a:schemeClr val="tx1"/>
                </a:solidFill>
                <a:latin typeface="Verdana" pitchFamily="34" charset="0"/>
                <a:ea typeface="Verdana" pitchFamily="34" charset="0"/>
                <a:cs typeface="Verdana" pitchFamily="34" charset="0"/>
              </a:defRPr>
            </a:lvl2pPr>
            <a:lvl3pPr marL="1054100" indent="0">
              <a:buNone/>
              <a:defRPr sz="1000" spc="300">
                <a:solidFill>
                  <a:schemeClr val="tx1"/>
                </a:solidFill>
                <a:latin typeface="Verdana" pitchFamily="34" charset="0"/>
                <a:ea typeface="Verdana" pitchFamily="34" charset="0"/>
                <a:cs typeface="Verdana" pitchFamily="34" charset="0"/>
              </a:defRPr>
            </a:lvl3pPr>
            <a:lvl4pPr marL="1511300" indent="0">
              <a:buNone/>
              <a:defRPr sz="1000" spc="300">
                <a:solidFill>
                  <a:schemeClr val="tx1"/>
                </a:solidFill>
                <a:latin typeface="Verdana" pitchFamily="34" charset="0"/>
                <a:ea typeface="Verdana" pitchFamily="34" charset="0"/>
                <a:cs typeface="Verdana" pitchFamily="34" charset="0"/>
              </a:defRPr>
            </a:lvl4pPr>
            <a:lvl5pPr marL="1968500" indent="0">
              <a:buNone/>
              <a:defRPr sz="1000" spc="300">
                <a:solidFill>
                  <a:schemeClr val="tx1"/>
                </a:solidFill>
                <a:latin typeface="Verdana" pitchFamily="34" charset="0"/>
                <a:ea typeface="Verdana" pitchFamily="34" charset="0"/>
                <a:cs typeface="Verdana" pitchFamily="34" charset="0"/>
              </a:defRPr>
            </a:lvl5pPr>
          </a:lstStyle>
          <a:p>
            <a:pPr lvl="0"/>
            <a:r>
              <a:rPr lang="es-ES" dirty="0" err="1"/>
              <a:t>Click</a:t>
            </a:r>
            <a:r>
              <a:rPr lang="es-ES" dirty="0"/>
              <a:t> </a:t>
            </a:r>
            <a:r>
              <a:rPr lang="es-ES" dirty="0" err="1"/>
              <a:t>to</a:t>
            </a:r>
            <a:r>
              <a:rPr lang="es-ES" dirty="0"/>
              <a:t> </a:t>
            </a:r>
            <a:r>
              <a:rPr lang="es-ES" dirty="0" err="1"/>
              <a:t>add</a:t>
            </a:r>
            <a:r>
              <a:rPr lang="es-ES" dirty="0"/>
              <a:t> </a:t>
            </a:r>
            <a:r>
              <a:rPr lang="es-ES" dirty="0" err="1"/>
              <a:t>highlight</a:t>
            </a:r>
            <a:endParaRPr lang="es-ES" dirty="0"/>
          </a:p>
        </p:txBody>
      </p:sp>
    </p:spTree>
    <p:extLst>
      <p:ext uri="{BB962C8B-B14F-4D97-AF65-F5344CB8AC3E}">
        <p14:creationId xmlns:p14="http://schemas.microsoft.com/office/powerpoint/2010/main" val="3228715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Interior_texto">
    <p:spTree>
      <p:nvGrpSpPr>
        <p:cNvPr id="1" name=""/>
        <p:cNvGrpSpPr/>
        <p:nvPr/>
      </p:nvGrpSpPr>
      <p:grpSpPr>
        <a:xfrm>
          <a:off x="0" y="0"/>
          <a:ext cx="0" cy="0"/>
          <a:chOff x="0" y="0"/>
          <a:chExt cx="0" cy="0"/>
        </a:xfrm>
      </p:grpSpPr>
      <p:sp>
        <p:nvSpPr>
          <p:cNvPr id="14" name="6 Marcador de texto"/>
          <p:cNvSpPr>
            <a:spLocks noGrp="1"/>
          </p:cNvSpPr>
          <p:nvPr>
            <p:ph type="body" sz="quarter" idx="18"/>
          </p:nvPr>
        </p:nvSpPr>
        <p:spPr>
          <a:xfrm>
            <a:off x="467544" y="1268760"/>
            <a:ext cx="8136904" cy="360040"/>
          </a:xfrm>
        </p:spPr>
        <p:txBody>
          <a:bodyPr/>
          <a:lstStyle>
            <a:lvl1pPr marL="114300" indent="0">
              <a:buNone/>
              <a:defRPr sz="1400" b="1" spc="0">
                <a:solidFill>
                  <a:schemeClr val="accent2"/>
                </a:solidFill>
                <a:latin typeface="Verdana" pitchFamily="34" charset="0"/>
                <a:ea typeface="Verdana" pitchFamily="34" charset="0"/>
                <a:cs typeface="Verdana" pitchFamily="34" charset="0"/>
              </a:defRPr>
            </a:lvl1pPr>
            <a:lvl2pPr marL="596900" indent="0">
              <a:buNone/>
              <a:defRPr sz="1000" spc="300">
                <a:solidFill>
                  <a:schemeClr val="tx1"/>
                </a:solidFill>
                <a:latin typeface="Verdana" pitchFamily="34" charset="0"/>
                <a:ea typeface="Verdana" pitchFamily="34" charset="0"/>
                <a:cs typeface="Verdana" pitchFamily="34" charset="0"/>
              </a:defRPr>
            </a:lvl2pPr>
            <a:lvl3pPr marL="1054100" indent="0">
              <a:buNone/>
              <a:defRPr sz="1000" spc="300">
                <a:solidFill>
                  <a:schemeClr val="tx1"/>
                </a:solidFill>
                <a:latin typeface="Verdana" pitchFamily="34" charset="0"/>
                <a:ea typeface="Verdana" pitchFamily="34" charset="0"/>
                <a:cs typeface="Verdana" pitchFamily="34" charset="0"/>
              </a:defRPr>
            </a:lvl3pPr>
            <a:lvl4pPr marL="1511300" indent="0">
              <a:buNone/>
              <a:defRPr sz="1000" spc="300">
                <a:solidFill>
                  <a:schemeClr val="tx1"/>
                </a:solidFill>
                <a:latin typeface="Verdana" pitchFamily="34" charset="0"/>
                <a:ea typeface="Verdana" pitchFamily="34" charset="0"/>
                <a:cs typeface="Verdana" pitchFamily="34" charset="0"/>
              </a:defRPr>
            </a:lvl4pPr>
            <a:lvl5pPr marL="1968500" indent="0">
              <a:buNone/>
              <a:defRPr sz="1000" spc="300">
                <a:solidFill>
                  <a:schemeClr val="tx1"/>
                </a:solidFill>
                <a:latin typeface="Verdana" pitchFamily="34" charset="0"/>
                <a:ea typeface="Verdana" pitchFamily="34" charset="0"/>
                <a:cs typeface="Verdana" pitchFamily="34" charset="0"/>
              </a:defRPr>
            </a:lvl5pPr>
          </a:lstStyle>
          <a:p>
            <a:pPr lvl="0"/>
            <a:r>
              <a:rPr lang="es-ES" dirty="0"/>
              <a:t>Haga clic para modificar el estilo de texto del patrón</a:t>
            </a:r>
          </a:p>
        </p:txBody>
      </p:sp>
      <p:sp>
        <p:nvSpPr>
          <p:cNvPr id="11" name="6 Marcador de texto"/>
          <p:cNvSpPr>
            <a:spLocks noGrp="1"/>
          </p:cNvSpPr>
          <p:nvPr>
            <p:ph type="body" sz="quarter" idx="16" hasCustomPrompt="1"/>
          </p:nvPr>
        </p:nvSpPr>
        <p:spPr>
          <a:xfrm>
            <a:off x="683568" y="856376"/>
            <a:ext cx="6768752" cy="216471"/>
          </a:xfrm>
          <a:solidFill>
            <a:schemeClr val="accent2"/>
          </a:solidFill>
          <a:ln>
            <a:noFill/>
          </a:ln>
        </p:spPr>
        <p:txBody>
          <a:bodyPr anchor="ctr"/>
          <a:lstStyle>
            <a:lvl1pPr marL="114300" indent="0" algn="l">
              <a:buNone/>
              <a:defRPr sz="1100" b="1" cap="all" spc="300" baseline="0">
                <a:solidFill>
                  <a:schemeClr val="tx1"/>
                </a:solidFill>
                <a:latin typeface="Verdana" pitchFamily="34" charset="0"/>
                <a:ea typeface="Verdana" pitchFamily="34" charset="0"/>
                <a:cs typeface="Verdana" pitchFamily="34" charset="0"/>
              </a:defRPr>
            </a:lvl1pPr>
            <a:lvl2pPr marL="596900" indent="0">
              <a:buNone/>
              <a:defRPr sz="1000" spc="300">
                <a:solidFill>
                  <a:schemeClr val="tx1"/>
                </a:solidFill>
                <a:latin typeface="Verdana" pitchFamily="34" charset="0"/>
                <a:ea typeface="Verdana" pitchFamily="34" charset="0"/>
                <a:cs typeface="Verdana" pitchFamily="34" charset="0"/>
              </a:defRPr>
            </a:lvl2pPr>
            <a:lvl3pPr marL="1054100" indent="0">
              <a:buNone/>
              <a:defRPr sz="1000" spc="300">
                <a:solidFill>
                  <a:schemeClr val="tx1"/>
                </a:solidFill>
                <a:latin typeface="Verdana" pitchFamily="34" charset="0"/>
                <a:ea typeface="Verdana" pitchFamily="34" charset="0"/>
                <a:cs typeface="Verdana" pitchFamily="34" charset="0"/>
              </a:defRPr>
            </a:lvl3pPr>
            <a:lvl4pPr marL="1511300" indent="0">
              <a:buNone/>
              <a:defRPr sz="1000" spc="300">
                <a:solidFill>
                  <a:schemeClr val="tx1"/>
                </a:solidFill>
                <a:latin typeface="Verdana" pitchFamily="34" charset="0"/>
                <a:ea typeface="Verdana" pitchFamily="34" charset="0"/>
                <a:cs typeface="Verdana" pitchFamily="34" charset="0"/>
              </a:defRPr>
            </a:lvl4pPr>
            <a:lvl5pPr marL="1968500" indent="0">
              <a:buNone/>
              <a:defRPr sz="1000" spc="300">
                <a:solidFill>
                  <a:schemeClr val="tx1"/>
                </a:solidFill>
                <a:latin typeface="Verdana" pitchFamily="34" charset="0"/>
                <a:ea typeface="Verdana" pitchFamily="34" charset="0"/>
                <a:cs typeface="Verdana" pitchFamily="34" charset="0"/>
              </a:defRPr>
            </a:lvl5pPr>
          </a:lstStyle>
          <a:p>
            <a:pPr lvl="0"/>
            <a:r>
              <a:rPr lang="es-ES" dirty="0"/>
              <a:t>HAGA CLIC PARA MODIFICA</a:t>
            </a:r>
          </a:p>
        </p:txBody>
      </p:sp>
      <p:sp>
        <p:nvSpPr>
          <p:cNvPr id="12" name="11 CuadroTexto"/>
          <p:cNvSpPr txBox="1"/>
          <p:nvPr userDrawn="1"/>
        </p:nvSpPr>
        <p:spPr>
          <a:xfrm>
            <a:off x="251520" y="404664"/>
            <a:ext cx="323473" cy="553998"/>
          </a:xfrm>
          <a:prstGeom prst="rect">
            <a:avLst/>
          </a:prstGeom>
          <a:noFill/>
        </p:spPr>
        <p:txBody>
          <a:bodyPr wrap="square" rtlCol="0">
            <a:spAutoFit/>
          </a:bodyPr>
          <a:lstStyle/>
          <a:p>
            <a:r>
              <a:rPr lang="es-ES" sz="3000" b="1" dirty="0">
                <a:solidFill>
                  <a:schemeClr val="accent2"/>
                </a:solidFill>
                <a:latin typeface="DIN Pro Cond Bold" pitchFamily="34" charset="0"/>
                <a:ea typeface="Verdana" pitchFamily="34" charset="0"/>
                <a:cs typeface="DIN Pro Cond Bold" pitchFamily="34" charset="0"/>
              </a:rPr>
              <a:t>&gt;</a:t>
            </a:r>
          </a:p>
        </p:txBody>
      </p:sp>
      <p:sp>
        <p:nvSpPr>
          <p:cNvPr id="20" name="4 Marcador de texto"/>
          <p:cNvSpPr>
            <a:spLocks noGrp="1"/>
          </p:cNvSpPr>
          <p:nvPr>
            <p:ph type="body" sz="quarter" idx="24" hasCustomPrompt="1"/>
          </p:nvPr>
        </p:nvSpPr>
        <p:spPr>
          <a:xfrm>
            <a:off x="467544" y="475803"/>
            <a:ext cx="7920880" cy="380573"/>
          </a:xfrm>
        </p:spPr>
        <p:txBody>
          <a:bodyPr/>
          <a:lstStyle>
            <a:lvl1pPr marL="114300" indent="0" algn="l">
              <a:lnSpc>
                <a:spcPct val="100000"/>
              </a:lnSpc>
              <a:buClrTx/>
              <a:buFont typeface="+mj-lt"/>
              <a:buNone/>
              <a:defRPr lang="es-ES" sz="1600" b="1" i="0" u="none" strike="noStrike" kern="1200" cap="all" baseline="0" dirty="0" smtClean="0">
                <a:solidFill>
                  <a:schemeClr val="tx1"/>
                </a:solidFill>
                <a:latin typeface="Verdana" pitchFamily="34" charset="0"/>
                <a:ea typeface="Verdana" pitchFamily="34" charset="0"/>
                <a:cs typeface="Verdana" pitchFamily="34" charset="0"/>
                <a:sym typeface="Arial"/>
              </a:defRPr>
            </a:lvl1pPr>
            <a:lvl2pPr>
              <a:defRPr lang="es-ES" sz="2000" b="1" i="0" u="none" strike="noStrike" kern="1200" cap="none" dirty="0" smtClean="0">
                <a:solidFill>
                  <a:schemeClr val="tx1"/>
                </a:solidFill>
                <a:latin typeface="Tahoma" pitchFamily="34" charset="0"/>
                <a:ea typeface="Tahoma" pitchFamily="34" charset="0"/>
                <a:cs typeface="Tahoma" pitchFamily="34" charset="0"/>
                <a:sym typeface="Arial"/>
              </a:defRPr>
            </a:lvl2pPr>
          </a:lstStyle>
          <a:p>
            <a:pPr lvl="0"/>
            <a:r>
              <a:rPr lang="es-ES" dirty="0"/>
              <a:t>HAGA CLIC PARA MODIFICAR EL ESTILO DE TEXT PATRÓN</a:t>
            </a:r>
          </a:p>
        </p:txBody>
      </p:sp>
      <p:sp>
        <p:nvSpPr>
          <p:cNvPr id="17" name="16 CuadroTexto"/>
          <p:cNvSpPr txBox="1"/>
          <p:nvPr userDrawn="1"/>
        </p:nvSpPr>
        <p:spPr>
          <a:xfrm>
            <a:off x="35496" y="6597352"/>
            <a:ext cx="2592288" cy="207749"/>
          </a:xfrm>
          <a:prstGeom prst="rect">
            <a:avLst/>
          </a:prstGeom>
          <a:noFill/>
        </p:spPr>
        <p:txBody>
          <a:bodyPr wrap="square" rtlCol="0">
            <a:spAutoFit/>
          </a:bodyPr>
          <a:lstStyle/>
          <a:p>
            <a:r>
              <a:rPr lang="es-ES" sz="750" kern="1200" dirty="0">
                <a:solidFill>
                  <a:schemeClr val="tx1"/>
                </a:solidFill>
                <a:latin typeface="+mn-lt"/>
                <a:ea typeface="+mn-ea"/>
                <a:cs typeface="+mn-cs"/>
              </a:rPr>
              <a:t>© </a:t>
            </a:r>
            <a:r>
              <a:rPr lang="es-ES" sz="750" kern="1200" dirty="0" err="1">
                <a:solidFill>
                  <a:schemeClr val="tx1"/>
                </a:solidFill>
                <a:latin typeface="+mn-lt"/>
                <a:ea typeface="+mn-ea"/>
                <a:cs typeface="+mn-cs"/>
              </a:rPr>
              <a:t>CICenergiGUNE</a:t>
            </a:r>
            <a:r>
              <a:rPr lang="es-ES" sz="750" kern="1200" dirty="0">
                <a:solidFill>
                  <a:schemeClr val="tx1"/>
                </a:solidFill>
                <a:latin typeface="+mn-lt"/>
                <a:ea typeface="+mn-ea"/>
                <a:cs typeface="+mn-cs"/>
              </a:rPr>
              <a:t>. 2020. </a:t>
            </a:r>
            <a:r>
              <a:rPr lang="es-ES" sz="750" kern="1200" dirty="0" err="1">
                <a:solidFill>
                  <a:schemeClr val="tx1"/>
                </a:solidFill>
                <a:latin typeface="+mn-lt"/>
                <a:ea typeface="+mn-ea"/>
                <a:cs typeface="+mn-cs"/>
              </a:rPr>
              <a:t>All</a:t>
            </a:r>
            <a:r>
              <a:rPr lang="es-ES" sz="750" kern="1200" dirty="0">
                <a:solidFill>
                  <a:schemeClr val="tx1"/>
                </a:solidFill>
                <a:latin typeface="+mn-lt"/>
                <a:ea typeface="+mn-ea"/>
                <a:cs typeface="+mn-cs"/>
              </a:rPr>
              <a:t> </a:t>
            </a:r>
            <a:r>
              <a:rPr lang="es-ES" sz="750" kern="1200" dirty="0" err="1">
                <a:solidFill>
                  <a:schemeClr val="tx1"/>
                </a:solidFill>
                <a:latin typeface="+mn-lt"/>
                <a:ea typeface="+mn-ea"/>
                <a:cs typeface="+mn-cs"/>
              </a:rPr>
              <a:t>rights</a:t>
            </a:r>
            <a:r>
              <a:rPr lang="es-ES" sz="750" kern="1200" dirty="0">
                <a:solidFill>
                  <a:schemeClr val="tx1"/>
                </a:solidFill>
                <a:latin typeface="+mn-lt"/>
                <a:ea typeface="+mn-ea"/>
                <a:cs typeface="+mn-cs"/>
              </a:rPr>
              <a:t> </a:t>
            </a:r>
            <a:r>
              <a:rPr lang="es-ES" sz="750" kern="1200" dirty="0" err="1">
                <a:solidFill>
                  <a:schemeClr val="tx1"/>
                </a:solidFill>
                <a:latin typeface="+mn-lt"/>
                <a:ea typeface="+mn-ea"/>
                <a:cs typeface="+mn-cs"/>
              </a:rPr>
              <a:t>reserved</a:t>
            </a:r>
            <a:r>
              <a:rPr lang="es-ES" sz="750" kern="1200" dirty="0">
                <a:solidFill>
                  <a:schemeClr val="tx1"/>
                </a:solidFill>
                <a:latin typeface="+mn-lt"/>
                <a:ea typeface="+mn-ea"/>
                <a:cs typeface="+mn-cs"/>
              </a:rPr>
              <a:t>.</a:t>
            </a:r>
          </a:p>
        </p:txBody>
      </p:sp>
      <p:pic>
        <p:nvPicPr>
          <p:cNvPr id="2" name="Picture 1">
            <a:extLst>
              <a:ext uri="{FF2B5EF4-FFF2-40B4-BE49-F238E27FC236}">
                <a16:creationId xmlns:a16="http://schemas.microsoft.com/office/drawing/2014/main" id="{340B0ACF-994C-4788-82FE-389765D67E99}"/>
              </a:ext>
            </a:extLst>
          </p:cNvPr>
          <p:cNvPicPr>
            <a:picLocks noChangeAspect="1"/>
          </p:cNvPicPr>
          <p:nvPr userDrawn="1"/>
        </p:nvPicPr>
        <p:blipFill>
          <a:blip r:embed="rId2"/>
          <a:stretch>
            <a:fillRect/>
          </a:stretch>
        </p:blipFill>
        <p:spPr>
          <a:xfrm>
            <a:off x="8266082" y="111316"/>
            <a:ext cx="877918" cy="947037"/>
          </a:xfrm>
          <a:prstGeom prst="rect">
            <a:avLst/>
          </a:prstGeom>
        </p:spPr>
      </p:pic>
      <p:sp>
        <p:nvSpPr>
          <p:cNvPr id="6" name="Text Placeholder 5">
            <a:extLst>
              <a:ext uri="{FF2B5EF4-FFF2-40B4-BE49-F238E27FC236}">
                <a16:creationId xmlns:a16="http://schemas.microsoft.com/office/drawing/2014/main" id="{5022CDC4-8B39-4B3E-8B2A-72F487D5A3A4}"/>
              </a:ext>
            </a:extLst>
          </p:cNvPr>
          <p:cNvSpPr>
            <a:spLocks noGrp="1"/>
          </p:cNvSpPr>
          <p:nvPr>
            <p:ph type="body" sz="quarter" idx="27"/>
          </p:nvPr>
        </p:nvSpPr>
        <p:spPr>
          <a:xfrm>
            <a:off x="468313" y="1700808"/>
            <a:ext cx="7632700" cy="779462"/>
          </a:xfrm>
        </p:spPr>
        <p:txBody>
          <a:bodyPr/>
          <a:lstStyle>
            <a:lvl1pPr marL="358775" indent="-244475">
              <a:buClr>
                <a:schemeClr val="accent2"/>
              </a:buClr>
              <a:buFont typeface="Wingdings" panose="05000000000000000000" pitchFamily="2" charset="2"/>
              <a:buChar char="§"/>
              <a:defRPr sz="1400">
                <a:latin typeface="Verdana" panose="020B0604030504040204" pitchFamily="34" charset="0"/>
                <a:ea typeface="Verdana" panose="020B0604030504040204" pitchFamily="34" charset="0"/>
              </a:defRPr>
            </a:lvl1pPr>
            <a:lvl2pPr marL="538163" indent="-179388">
              <a:spcBef>
                <a:spcPts val="0"/>
              </a:spcBef>
              <a:buClr>
                <a:schemeClr val="accent2"/>
              </a:buClr>
              <a:defRPr sz="1400">
                <a:latin typeface="Verdana" panose="020B0604030504040204" pitchFamily="34" charset="0"/>
                <a:ea typeface="Verdana" panose="020B0604030504040204" pitchFamily="34" charset="0"/>
              </a:defRPr>
            </a:lvl2pPr>
            <a:lvl3pPr marL="803275" indent="-265113">
              <a:spcBef>
                <a:spcPts val="0"/>
              </a:spcBef>
              <a:buClr>
                <a:schemeClr val="accent2"/>
              </a:buClr>
              <a:buFont typeface="Wingdings" panose="05000000000000000000" pitchFamily="2" charset="2"/>
              <a:buChar char="Ø"/>
              <a:defRPr sz="1400">
                <a:latin typeface="Verdana" panose="020B0604030504040204" pitchFamily="34" charset="0"/>
                <a:ea typeface="Verdana" panose="020B0604030504040204" pitchFamily="34" charset="0"/>
              </a:defRPr>
            </a:lvl3pPr>
            <a:lvl4pPr marL="1162050" indent="-358775">
              <a:spcBef>
                <a:spcPts val="0"/>
              </a:spcBef>
              <a:buClr>
                <a:schemeClr val="accent2"/>
              </a:buClr>
              <a:defRPr sz="1400">
                <a:latin typeface="Verdana" panose="020B0604030504040204" pitchFamily="34" charset="0"/>
                <a:ea typeface="Verdana" panose="020B0604030504040204" pitchFamily="34" charset="0"/>
              </a:defRPr>
            </a:lvl4pPr>
            <a:lvl5pPr>
              <a:spcBef>
                <a:spcPts val="0"/>
              </a:spcBef>
              <a:defRPr sz="1400">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2 Marcador de número de diapositiva">
            <a:extLst>
              <a:ext uri="{FF2B5EF4-FFF2-40B4-BE49-F238E27FC236}">
                <a16:creationId xmlns:a16="http://schemas.microsoft.com/office/drawing/2014/main" id="{D49A2CFF-C28B-4013-8EF7-F8A591FFE694}"/>
              </a:ext>
            </a:extLst>
          </p:cNvPr>
          <p:cNvSpPr>
            <a:spLocks noGrp="1"/>
          </p:cNvSpPr>
          <p:nvPr>
            <p:ph type="sldNum" sz="quarter" idx="10"/>
          </p:nvPr>
        </p:nvSpPr>
        <p:spPr>
          <a:xfrm>
            <a:off x="7236296" y="6500366"/>
            <a:ext cx="1773560" cy="385018"/>
          </a:xfrm>
          <a:ln>
            <a:noFill/>
          </a:ln>
        </p:spPr>
        <p:txBody>
          <a:bodyPr/>
          <a:lstStyle>
            <a:lvl1pPr>
              <a:defRPr sz="900">
                <a:solidFill>
                  <a:srgbClr val="8EDD65"/>
                </a:solidFill>
                <a:latin typeface="Verdana" pitchFamily="34" charset="0"/>
                <a:ea typeface="Verdana" pitchFamily="34" charset="0"/>
                <a:cs typeface="Verdana" pitchFamily="34" charset="0"/>
              </a:defRPr>
            </a:lvl1pPr>
          </a:lstStyle>
          <a:p>
            <a:fld id="{C670556F-ADA2-491D-8160-D186F5566C8A}" type="slidenum">
              <a:rPr lang="es-ES" smtClean="0"/>
              <a:pPr/>
              <a:t>‹#›</a:t>
            </a:fld>
            <a:endParaRPr lang="es-ES"/>
          </a:p>
        </p:txBody>
      </p:sp>
      <p:pic>
        <p:nvPicPr>
          <p:cNvPr id="10" name="15 Imagen">
            <a:extLst>
              <a:ext uri="{FF2B5EF4-FFF2-40B4-BE49-F238E27FC236}">
                <a16:creationId xmlns:a16="http://schemas.microsoft.com/office/drawing/2014/main" id="{41BD1BB7-F558-4018-964F-E056573E236D}"/>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t="29804" b="25386"/>
          <a:stretch/>
        </p:blipFill>
        <p:spPr>
          <a:xfrm>
            <a:off x="413256" y="5589240"/>
            <a:ext cx="1739497" cy="779462"/>
          </a:xfrm>
          <a:prstGeom prst="rect">
            <a:avLst/>
          </a:prstGeom>
        </p:spPr>
      </p:pic>
      <p:sp>
        <p:nvSpPr>
          <p:cNvPr id="15" name="6 Marcador de texto">
            <a:extLst>
              <a:ext uri="{FF2B5EF4-FFF2-40B4-BE49-F238E27FC236}">
                <a16:creationId xmlns:a16="http://schemas.microsoft.com/office/drawing/2014/main" id="{200BF5E3-E950-411A-8469-F731BAC5F863}"/>
              </a:ext>
            </a:extLst>
          </p:cNvPr>
          <p:cNvSpPr>
            <a:spLocks noGrp="1"/>
          </p:cNvSpPr>
          <p:nvPr>
            <p:ph type="body" sz="quarter" idx="28"/>
          </p:nvPr>
        </p:nvSpPr>
        <p:spPr>
          <a:xfrm>
            <a:off x="1979712" y="5727942"/>
            <a:ext cx="6121301" cy="360040"/>
          </a:xfrm>
        </p:spPr>
        <p:txBody>
          <a:bodyPr/>
          <a:lstStyle>
            <a:lvl1pPr marL="114300" indent="0">
              <a:buNone/>
              <a:defRPr sz="1400" b="1" spc="0">
                <a:solidFill>
                  <a:schemeClr val="accent2"/>
                </a:solidFill>
                <a:latin typeface="Verdana" pitchFamily="34" charset="0"/>
                <a:ea typeface="Verdana" pitchFamily="34" charset="0"/>
                <a:cs typeface="Verdana" pitchFamily="34" charset="0"/>
              </a:defRPr>
            </a:lvl1pPr>
            <a:lvl2pPr marL="596900" indent="0">
              <a:buNone/>
              <a:defRPr sz="1000" spc="300">
                <a:solidFill>
                  <a:schemeClr val="tx1"/>
                </a:solidFill>
                <a:latin typeface="Verdana" pitchFamily="34" charset="0"/>
                <a:ea typeface="Verdana" pitchFamily="34" charset="0"/>
                <a:cs typeface="Verdana" pitchFamily="34" charset="0"/>
              </a:defRPr>
            </a:lvl2pPr>
            <a:lvl3pPr marL="1054100" indent="0">
              <a:buNone/>
              <a:defRPr sz="1000" spc="300">
                <a:solidFill>
                  <a:schemeClr val="tx1"/>
                </a:solidFill>
                <a:latin typeface="Verdana" pitchFamily="34" charset="0"/>
                <a:ea typeface="Verdana" pitchFamily="34" charset="0"/>
                <a:cs typeface="Verdana" pitchFamily="34" charset="0"/>
              </a:defRPr>
            </a:lvl3pPr>
            <a:lvl4pPr marL="1511300" indent="0">
              <a:buNone/>
              <a:defRPr sz="1000" spc="300">
                <a:solidFill>
                  <a:schemeClr val="tx1"/>
                </a:solidFill>
                <a:latin typeface="Verdana" pitchFamily="34" charset="0"/>
                <a:ea typeface="Verdana" pitchFamily="34" charset="0"/>
                <a:cs typeface="Verdana" pitchFamily="34" charset="0"/>
              </a:defRPr>
            </a:lvl4pPr>
            <a:lvl5pPr marL="1968500" indent="0">
              <a:buNone/>
              <a:defRPr sz="1000" spc="300">
                <a:solidFill>
                  <a:schemeClr val="tx1"/>
                </a:solidFill>
                <a:latin typeface="Verdana" pitchFamily="34" charset="0"/>
                <a:ea typeface="Verdana" pitchFamily="34" charset="0"/>
                <a:cs typeface="Verdana" pitchFamily="34" charset="0"/>
              </a:defRPr>
            </a:lvl5pPr>
          </a:lstStyle>
          <a:p>
            <a:pPr lvl="0"/>
            <a:r>
              <a:rPr lang="es-ES" dirty="0"/>
              <a:t>Haga clic para modificar el estilo de texto del patrón</a:t>
            </a:r>
          </a:p>
        </p:txBody>
      </p:sp>
    </p:spTree>
    <p:extLst>
      <p:ext uri="{BB962C8B-B14F-4D97-AF65-F5344CB8AC3E}">
        <p14:creationId xmlns:p14="http://schemas.microsoft.com/office/powerpoint/2010/main" val="504800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Portada_1">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533559-D37C-4BB4-8FD3-1032F45B5BC9}"/>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068" r="8068"/>
          <a:stretch/>
        </p:blipFill>
        <p:spPr>
          <a:xfrm>
            <a:off x="0" y="0"/>
            <a:ext cx="9144000" cy="6858000"/>
          </a:xfrm>
          <a:prstGeom prst="rect">
            <a:avLst/>
          </a:prstGeom>
        </p:spPr>
      </p:pic>
      <p:sp>
        <p:nvSpPr>
          <p:cNvPr id="4" name="Rectangle 3">
            <a:extLst>
              <a:ext uri="{FF2B5EF4-FFF2-40B4-BE49-F238E27FC236}">
                <a16:creationId xmlns:a16="http://schemas.microsoft.com/office/drawing/2014/main" id="{F980B6C4-FEE1-409A-BE33-5FFE000EA3DE}"/>
              </a:ext>
            </a:extLst>
          </p:cNvPr>
          <p:cNvSpPr/>
          <p:nvPr userDrawn="1"/>
        </p:nvSpPr>
        <p:spPr>
          <a:xfrm>
            <a:off x="-1" y="-5402"/>
            <a:ext cx="9143999" cy="6863402"/>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ctángulo"/>
          <p:cNvSpPr/>
          <p:nvPr userDrawn="1"/>
        </p:nvSpPr>
        <p:spPr>
          <a:xfrm>
            <a:off x="3223948" y="1889365"/>
            <a:ext cx="5328592"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5 Marcador de texto"/>
          <p:cNvSpPr>
            <a:spLocks noGrp="1"/>
          </p:cNvSpPr>
          <p:nvPr>
            <p:ph type="body" sz="quarter" idx="18" hasCustomPrompt="1"/>
          </p:nvPr>
        </p:nvSpPr>
        <p:spPr>
          <a:xfrm>
            <a:off x="1475655" y="2474428"/>
            <a:ext cx="6408737" cy="880872"/>
          </a:xfrm>
          <a:noFill/>
        </p:spPr>
        <p:txBody>
          <a:bodyPr/>
          <a:lstStyle>
            <a:lvl1pPr marL="114300" indent="0">
              <a:buNone/>
              <a:defRPr sz="2400" b="1" spc="300" baseline="0">
                <a:solidFill>
                  <a:schemeClr val="accent2"/>
                </a:solidFill>
                <a:latin typeface="Verdana" pitchFamily="34" charset="0"/>
                <a:ea typeface="Verdana" pitchFamily="34" charset="0"/>
                <a:cs typeface="Verdana"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Haga </a:t>
            </a:r>
            <a:r>
              <a:rPr lang="es-ES" dirty="0" err="1"/>
              <a:t>click</a:t>
            </a:r>
            <a:r>
              <a:rPr lang="es-ES" dirty="0"/>
              <a:t> para modificar el estilo del patrón</a:t>
            </a:r>
          </a:p>
        </p:txBody>
      </p:sp>
      <p:sp>
        <p:nvSpPr>
          <p:cNvPr id="23" name="5 Marcador de texto"/>
          <p:cNvSpPr>
            <a:spLocks noGrp="1"/>
          </p:cNvSpPr>
          <p:nvPr>
            <p:ph type="body" sz="quarter" idx="19" hasCustomPrompt="1"/>
          </p:nvPr>
        </p:nvSpPr>
        <p:spPr>
          <a:xfrm>
            <a:off x="1475655" y="4492344"/>
            <a:ext cx="6408737" cy="880872"/>
          </a:xfrm>
          <a:noFill/>
        </p:spPr>
        <p:txBody>
          <a:bodyPr/>
          <a:lstStyle>
            <a:lvl1pPr marL="114300" indent="0">
              <a:buNone/>
              <a:defRPr sz="1200" b="0" spc="300" baseline="0">
                <a:solidFill>
                  <a:schemeClr val="bg1"/>
                </a:solidFill>
                <a:latin typeface="Verdana" pitchFamily="34" charset="0"/>
                <a:ea typeface="Verdana" pitchFamily="34" charset="0"/>
                <a:cs typeface="Verdana"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Haga </a:t>
            </a:r>
            <a:r>
              <a:rPr lang="es-ES" dirty="0" err="1"/>
              <a:t>click</a:t>
            </a:r>
            <a:r>
              <a:rPr lang="es-ES" dirty="0"/>
              <a:t> para modificar el estilo del patrón</a:t>
            </a:r>
          </a:p>
        </p:txBody>
      </p:sp>
      <p:sp>
        <p:nvSpPr>
          <p:cNvPr id="13" name="2 Marcador de texto"/>
          <p:cNvSpPr>
            <a:spLocks noGrp="1"/>
          </p:cNvSpPr>
          <p:nvPr>
            <p:ph type="body" sz="quarter" idx="21" hasCustomPrompt="1"/>
          </p:nvPr>
        </p:nvSpPr>
        <p:spPr>
          <a:xfrm>
            <a:off x="1422585" y="5492431"/>
            <a:ext cx="3024336" cy="288032"/>
          </a:xfrm>
          <a:noFill/>
          <a:ln>
            <a:solidFill>
              <a:schemeClr val="tx1"/>
            </a:solidFill>
          </a:ln>
        </p:spPr>
        <p:txBody>
          <a:bodyPr/>
          <a:lstStyle>
            <a:lvl1pPr marL="114300" indent="0">
              <a:buNone/>
              <a:defRPr sz="750" b="0" spc="0">
                <a:solidFill>
                  <a:schemeClr val="bg1"/>
                </a:solidFill>
                <a:latin typeface="Verdana" pitchFamily="34" charset="0"/>
                <a:ea typeface="Verdana" pitchFamily="34" charset="0"/>
                <a:cs typeface="Verdana" pitchFamily="34" charset="0"/>
              </a:defRPr>
            </a:lvl1pPr>
          </a:lstStyle>
          <a:p>
            <a:pPr lvl="0"/>
            <a:r>
              <a:rPr lang="es-ES" dirty="0"/>
              <a:t>© </a:t>
            </a:r>
            <a:r>
              <a:rPr lang="es-ES" dirty="0" err="1"/>
              <a:t>CICenergiGUNE</a:t>
            </a:r>
            <a:r>
              <a:rPr lang="es-ES" dirty="0"/>
              <a:t> 2020 · Todos los derechos reservados</a:t>
            </a:r>
          </a:p>
        </p:txBody>
      </p:sp>
      <p:sp>
        <p:nvSpPr>
          <p:cNvPr id="14" name="5 Marcador de texto">
            <a:extLst>
              <a:ext uri="{FF2B5EF4-FFF2-40B4-BE49-F238E27FC236}">
                <a16:creationId xmlns:a16="http://schemas.microsoft.com/office/drawing/2014/main" id="{F2CD0931-3CDF-4160-A9CB-1F924B76AD76}"/>
              </a:ext>
            </a:extLst>
          </p:cNvPr>
          <p:cNvSpPr>
            <a:spLocks noGrp="1"/>
          </p:cNvSpPr>
          <p:nvPr>
            <p:ph type="body" sz="quarter" idx="22" hasCustomPrompt="1"/>
          </p:nvPr>
        </p:nvSpPr>
        <p:spPr>
          <a:xfrm>
            <a:off x="1475655" y="3429000"/>
            <a:ext cx="6408737" cy="880872"/>
          </a:xfrm>
          <a:noFill/>
        </p:spPr>
        <p:txBody>
          <a:bodyPr/>
          <a:lstStyle>
            <a:lvl1pPr marL="114300" indent="0">
              <a:buNone/>
              <a:defRPr sz="2400" b="1" spc="300" baseline="0">
                <a:solidFill>
                  <a:schemeClr val="bg1"/>
                </a:solidFill>
                <a:latin typeface="Verdana" pitchFamily="34" charset="0"/>
                <a:ea typeface="Verdana" pitchFamily="34" charset="0"/>
                <a:cs typeface="Verdana"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Haga </a:t>
            </a:r>
            <a:r>
              <a:rPr lang="es-ES" dirty="0" err="1"/>
              <a:t>click</a:t>
            </a:r>
            <a:r>
              <a:rPr lang="es-ES" dirty="0"/>
              <a:t> para modificar el estilo del patrón</a:t>
            </a:r>
          </a:p>
        </p:txBody>
      </p:sp>
      <p:pic>
        <p:nvPicPr>
          <p:cNvPr id="6" name="Graphic 5">
            <a:extLst>
              <a:ext uri="{FF2B5EF4-FFF2-40B4-BE49-F238E27FC236}">
                <a16:creationId xmlns:a16="http://schemas.microsoft.com/office/drawing/2014/main" id="{4F072A6E-73D4-41B4-A748-7C94108ECCB7}"/>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92280" y="5661248"/>
            <a:ext cx="1923307" cy="1004947"/>
          </a:xfrm>
          <a:prstGeom prst="rect">
            <a:avLst/>
          </a:prstGeom>
        </p:spPr>
      </p:pic>
      <p:pic>
        <p:nvPicPr>
          <p:cNvPr id="12" name="Picture 11">
            <a:extLst>
              <a:ext uri="{FF2B5EF4-FFF2-40B4-BE49-F238E27FC236}">
                <a16:creationId xmlns:a16="http://schemas.microsoft.com/office/drawing/2014/main" id="{28AD95AD-F5C6-4ED4-88C4-C36B1DBB32A3}"/>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0" y="0"/>
            <a:ext cx="6416330" cy="6858000"/>
          </a:xfrm>
          <a:prstGeom prst="rect">
            <a:avLst/>
          </a:prstGeom>
        </p:spPr>
      </p:pic>
    </p:spTree>
    <p:extLst>
      <p:ext uri="{BB962C8B-B14F-4D97-AF65-F5344CB8AC3E}">
        <p14:creationId xmlns:p14="http://schemas.microsoft.com/office/powerpoint/2010/main" val="65978448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3_Interior 6 Textos multiple">
    <p:spTree>
      <p:nvGrpSpPr>
        <p:cNvPr id="1" name=""/>
        <p:cNvGrpSpPr/>
        <p:nvPr/>
      </p:nvGrpSpPr>
      <p:grpSpPr>
        <a:xfrm>
          <a:off x="0" y="0"/>
          <a:ext cx="0" cy="0"/>
          <a:chOff x="0" y="0"/>
          <a:chExt cx="0" cy="0"/>
        </a:xfrm>
      </p:grpSpPr>
      <p:sp>
        <p:nvSpPr>
          <p:cNvPr id="12" name="6 Marcador de texto"/>
          <p:cNvSpPr>
            <a:spLocks noGrp="1"/>
          </p:cNvSpPr>
          <p:nvPr>
            <p:ph type="body" sz="quarter" idx="18" hasCustomPrompt="1"/>
          </p:nvPr>
        </p:nvSpPr>
        <p:spPr>
          <a:xfrm>
            <a:off x="539552" y="1484784"/>
            <a:ext cx="3456383" cy="380573"/>
          </a:xfrm>
        </p:spPr>
        <p:txBody>
          <a:bodyPr/>
          <a:lstStyle>
            <a:lvl1pPr marL="114300" indent="0">
              <a:buNone/>
              <a:defRPr sz="1400" b="1" spc="0">
                <a:solidFill>
                  <a:schemeClr val="tx1"/>
                </a:solidFill>
                <a:latin typeface="Verdana" pitchFamily="34" charset="0"/>
                <a:ea typeface="Verdana" pitchFamily="34" charset="0"/>
                <a:cs typeface="Verdana" pitchFamily="34" charset="0"/>
              </a:defRPr>
            </a:lvl1pPr>
            <a:lvl2pPr marL="596900" indent="0">
              <a:buNone/>
              <a:defRPr sz="1000" spc="300">
                <a:solidFill>
                  <a:schemeClr val="tx1"/>
                </a:solidFill>
                <a:latin typeface="Verdana" pitchFamily="34" charset="0"/>
                <a:ea typeface="Verdana" pitchFamily="34" charset="0"/>
                <a:cs typeface="Verdana" pitchFamily="34" charset="0"/>
              </a:defRPr>
            </a:lvl2pPr>
            <a:lvl3pPr marL="1054100" indent="0">
              <a:buNone/>
              <a:defRPr sz="1000" spc="300">
                <a:solidFill>
                  <a:schemeClr val="tx1"/>
                </a:solidFill>
                <a:latin typeface="Verdana" pitchFamily="34" charset="0"/>
                <a:ea typeface="Verdana" pitchFamily="34" charset="0"/>
                <a:cs typeface="Verdana" pitchFamily="34" charset="0"/>
              </a:defRPr>
            </a:lvl3pPr>
            <a:lvl4pPr marL="1511300" indent="0">
              <a:buNone/>
              <a:defRPr sz="1000" spc="300">
                <a:solidFill>
                  <a:schemeClr val="tx1"/>
                </a:solidFill>
                <a:latin typeface="Verdana" pitchFamily="34" charset="0"/>
                <a:ea typeface="Verdana" pitchFamily="34" charset="0"/>
                <a:cs typeface="Verdana" pitchFamily="34" charset="0"/>
              </a:defRPr>
            </a:lvl4pPr>
            <a:lvl5pPr marL="1968500" indent="0">
              <a:buNone/>
              <a:defRPr sz="1000" spc="300">
                <a:solidFill>
                  <a:schemeClr val="tx1"/>
                </a:solidFill>
                <a:latin typeface="Verdana" pitchFamily="34" charset="0"/>
                <a:ea typeface="Verdana" pitchFamily="34" charset="0"/>
                <a:cs typeface="Verdana" pitchFamily="34" charset="0"/>
              </a:defRPr>
            </a:lvl5pPr>
          </a:lstStyle>
          <a:p>
            <a:pPr lvl="0"/>
            <a:r>
              <a:rPr lang="en-US" dirty="0"/>
              <a:t>C</a:t>
            </a:r>
            <a:r>
              <a:rPr lang="es-ES" dirty="0"/>
              <a:t>LICK TO ADD TEXT</a:t>
            </a:r>
          </a:p>
        </p:txBody>
      </p:sp>
      <p:sp>
        <p:nvSpPr>
          <p:cNvPr id="13" name="6 Marcador de texto"/>
          <p:cNvSpPr>
            <a:spLocks noGrp="1"/>
          </p:cNvSpPr>
          <p:nvPr>
            <p:ph type="body" sz="quarter" idx="19" hasCustomPrompt="1"/>
          </p:nvPr>
        </p:nvSpPr>
        <p:spPr>
          <a:xfrm>
            <a:off x="539552" y="1930284"/>
            <a:ext cx="3456383" cy="1872208"/>
          </a:xfrm>
        </p:spPr>
        <p:txBody>
          <a:bodyPr/>
          <a:lstStyle>
            <a:lvl1pPr marL="114300" indent="0">
              <a:buNone/>
              <a:defRPr sz="1800" b="0" i="1" spc="0">
                <a:solidFill>
                  <a:schemeClr val="accent2"/>
                </a:solidFill>
                <a:latin typeface="Verdana" pitchFamily="34" charset="0"/>
                <a:ea typeface="Verdana" pitchFamily="34" charset="0"/>
                <a:cs typeface="Verdana" pitchFamily="34" charset="0"/>
              </a:defRPr>
            </a:lvl1pPr>
            <a:lvl2pPr marL="596900" indent="0">
              <a:buNone/>
              <a:defRPr sz="1000" spc="300">
                <a:solidFill>
                  <a:schemeClr val="tx1"/>
                </a:solidFill>
                <a:latin typeface="Verdana" pitchFamily="34" charset="0"/>
                <a:ea typeface="Verdana" pitchFamily="34" charset="0"/>
                <a:cs typeface="Verdana" pitchFamily="34" charset="0"/>
              </a:defRPr>
            </a:lvl2pPr>
            <a:lvl3pPr marL="1054100" indent="0">
              <a:buNone/>
              <a:defRPr sz="1000" spc="300">
                <a:solidFill>
                  <a:schemeClr val="tx1"/>
                </a:solidFill>
                <a:latin typeface="Verdana" pitchFamily="34" charset="0"/>
                <a:ea typeface="Verdana" pitchFamily="34" charset="0"/>
                <a:cs typeface="Verdana" pitchFamily="34" charset="0"/>
              </a:defRPr>
            </a:lvl3pPr>
            <a:lvl4pPr marL="1511300" indent="0">
              <a:buNone/>
              <a:defRPr sz="1000" spc="300">
                <a:solidFill>
                  <a:schemeClr val="tx1"/>
                </a:solidFill>
                <a:latin typeface="Verdana" pitchFamily="34" charset="0"/>
                <a:ea typeface="Verdana" pitchFamily="34" charset="0"/>
                <a:cs typeface="Verdana" pitchFamily="34" charset="0"/>
              </a:defRPr>
            </a:lvl4pPr>
            <a:lvl5pPr marL="1968500" indent="0">
              <a:buNone/>
              <a:defRPr sz="1000" spc="300">
                <a:solidFill>
                  <a:schemeClr val="tx1"/>
                </a:solidFill>
                <a:latin typeface="Verdana" pitchFamily="34" charset="0"/>
                <a:ea typeface="Verdana" pitchFamily="34" charset="0"/>
                <a:cs typeface="Verdana" pitchFamily="34" charset="0"/>
              </a:defRPr>
            </a:lvl5pPr>
          </a:lstStyle>
          <a:p>
            <a:pPr lvl="0"/>
            <a:r>
              <a:rPr lang="en-US" dirty="0"/>
              <a:t>C</a:t>
            </a:r>
            <a:r>
              <a:rPr lang="es-ES" dirty="0" err="1"/>
              <a:t>lick</a:t>
            </a:r>
            <a:r>
              <a:rPr lang="es-ES" dirty="0"/>
              <a:t> </a:t>
            </a:r>
            <a:r>
              <a:rPr lang="es-ES" dirty="0" err="1"/>
              <a:t>to</a:t>
            </a:r>
            <a:r>
              <a:rPr lang="es-ES" dirty="0"/>
              <a:t> </a:t>
            </a:r>
            <a:r>
              <a:rPr lang="es-ES" dirty="0" err="1"/>
              <a:t>add</a:t>
            </a:r>
            <a:r>
              <a:rPr lang="es-ES" dirty="0"/>
              <a:t> </a:t>
            </a:r>
            <a:r>
              <a:rPr lang="es-ES" dirty="0" err="1"/>
              <a:t>text</a:t>
            </a:r>
            <a:endParaRPr lang="es-ES" dirty="0"/>
          </a:p>
        </p:txBody>
      </p:sp>
      <p:sp>
        <p:nvSpPr>
          <p:cNvPr id="26" name="6 Marcador de texto"/>
          <p:cNvSpPr>
            <a:spLocks noGrp="1"/>
          </p:cNvSpPr>
          <p:nvPr>
            <p:ph type="body" sz="quarter" idx="24" hasCustomPrompt="1"/>
          </p:nvPr>
        </p:nvSpPr>
        <p:spPr>
          <a:xfrm>
            <a:off x="4211960" y="1916832"/>
            <a:ext cx="4390388" cy="1944216"/>
          </a:xfrm>
        </p:spPr>
        <p:txBody>
          <a:bodyPr/>
          <a:lstStyle>
            <a:lvl1pPr marL="342900" indent="-228600">
              <a:buClrTx/>
              <a:buSzPct val="100000"/>
              <a:buFont typeface="+mj-lt"/>
              <a:buAutoNum type="arabicPeriod"/>
              <a:defRPr sz="1200" b="1" spc="0">
                <a:solidFill>
                  <a:schemeClr val="tx1"/>
                </a:solidFill>
                <a:latin typeface="Verdana" pitchFamily="34" charset="0"/>
                <a:ea typeface="Verdana" pitchFamily="34" charset="0"/>
                <a:cs typeface="Verdana" pitchFamily="34" charset="0"/>
              </a:defRPr>
            </a:lvl1pPr>
            <a:lvl2pPr marL="596900" indent="0">
              <a:buNone/>
              <a:defRPr sz="1000" spc="300">
                <a:solidFill>
                  <a:schemeClr val="tx1"/>
                </a:solidFill>
                <a:latin typeface="Verdana" pitchFamily="34" charset="0"/>
                <a:ea typeface="Verdana" pitchFamily="34" charset="0"/>
                <a:cs typeface="Verdana" pitchFamily="34" charset="0"/>
              </a:defRPr>
            </a:lvl2pPr>
            <a:lvl3pPr marL="1054100" indent="0">
              <a:buNone/>
              <a:defRPr sz="1000" spc="300">
                <a:solidFill>
                  <a:schemeClr val="tx1"/>
                </a:solidFill>
                <a:latin typeface="Verdana" pitchFamily="34" charset="0"/>
                <a:ea typeface="Verdana" pitchFamily="34" charset="0"/>
                <a:cs typeface="Verdana" pitchFamily="34" charset="0"/>
              </a:defRPr>
            </a:lvl3pPr>
            <a:lvl4pPr marL="1511300" indent="0">
              <a:buNone/>
              <a:defRPr sz="1000" spc="300">
                <a:solidFill>
                  <a:schemeClr val="tx1"/>
                </a:solidFill>
                <a:latin typeface="Verdana" pitchFamily="34" charset="0"/>
                <a:ea typeface="Verdana" pitchFamily="34" charset="0"/>
                <a:cs typeface="Verdana" pitchFamily="34" charset="0"/>
              </a:defRPr>
            </a:lvl4pPr>
            <a:lvl5pPr marL="1968500" indent="0">
              <a:buNone/>
              <a:defRPr sz="1000" spc="300">
                <a:solidFill>
                  <a:schemeClr val="tx1"/>
                </a:solidFill>
                <a:latin typeface="Verdana" pitchFamily="34" charset="0"/>
                <a:ea typeface="Verdana" pitchFamily="34" charset="0"/>
                <a:cs typeface="Verdana" pitchFamily="34" charset="0"/>
              </a:defRPr>
            </a:lvl5pPr>
          </a:lstStyle>
          <a:p>
            <a:pPr lvl="0"/>
            <a:r>
              <a:rPr lang="es-ES" dirty="0" err="1"/>
              <a:t>Click</a:t>
            </a:r>
            <a:r>
              <a:rPr lang="es-ES" dirty="0"/>
              <a:t> </a:t>
            </a:r>
            <a:r>
              <a:rPr lang="es-ES" dirty="0" err="1"/>
              <a:t>to</a:t>
            </a:r>
            <a:r>
              <a:rPr lang="es-ES" dirty="0"/>
              <a:t> </a:t>
            </a:r>
            <a:r>
              <a:rPr lang="es-ES" dirty="0" err="1"/>
              <a:t>add</a:t>
            </a:r>
            <a:r>
              <a:rPr lang="es-ES" dirty="0"/>
              <a:t> </a:t>
            </a:r>
            <a:r>
              <a:rPr lang="es-ES" dirty="0" err="1"/>
              <a:t>text</a:t>
            </a:r>
            <a:endParaRPr lang="es-ES" dirty="0"/>
          </a:p>
        </p:txBody>
      </p:sp>
      <p:pic>
        <p:nvPicPr>
          <p:cNvPr id="19" name="Picture 18">
            <a:extLst>
              <a:ext uri="{FF2B5EF4-FFF2-40B4-BE49-F238E27FC236}">
                <a16:creationId xmlns:a16="http://schemas.microsoft.com/office/drawing/2014/main" id="{AC783314-9A15-4209-8B8B-032A98E85217}"/>
              </a:ext>
            </a:extLst>
          </p:cNvPr>
          <p:cNvPicPr>
            <a:picLocks noChangeAspect="1"/>
          </p:cNvPicPr>
          <p:nvPr userDrawn="1"/>
        </p:nvPicPr>
        <p:blipFill>
          <a:blip r:embed="rId2"/>
          <a:stretch>
            <a:fillRect/>
          </a:stretch>
        </p:blipFill>
        <p:spPr>
          <a:xfrm>
            <a:off x="8266082" y="69471"/>
            <a:ext cx="877918" cy="947037"/>
          </a:xfrm>
          <a:prstGeom prst="rect">
            <a:avLst/>
          </a:prstGeom>
        </p:spPr>
      </p:pic>
      <p:sp>
        <p:nvSpPr>
          <p:cNvPr id="22" name="16 CuadroTexto">
            <a:extLst>
              <a:ext uri="{FF2B5EF4-FFF2-40B4-BE49-F238E27FC236}">
                <a16:creationId xmlns:a16="http://schemas.microsoft.com/office/drawing/2014/main" id="{0007FC4A-281E-485B-8925-88B2EE9041DA}"/>
              </a:ext>
            </a:extLst>
          </p:cNvPr>
          <p:cNvSpPr txBox="1"/>
          <p:nvPr userDrawn="1"/>
        </p:nvSpPr>
        <p:spPr>
          <a:xfrm>
            <a:off x="35496" y="6597352"/>
            <a:ext cx="2592288" cy="207749"/>
          </a:xfrm>
          <a:prstGeom prst="rect">
            <a:avLst/>
          </a:prstGeom>
          <a:noFill/>
        </p:spPr>
        <p:txBody>
          <a:bodyPr wrap="square" rtlCol="0">
            <a:spAutoFit/>
          </a:bodyPr>
          <a:lstStyle/>
          <a:p>
            <a:r>
              <a:rPr lang="es-ES" sz="750" kern="1200" dirty="0">
                <a:solidFill>
                  <a:schemeClr val="tx1"/>
                </a:solidFill>
                <a:latin typeface="+mn-lt"/>
                <a:ea typeface="+mn-ea"/>
                <a:cs typeface="+mn-cs"/>
              </a:rPr>
              <a:t>© </a:t>
            </a:r>
            <a:r>
              <a:rPr lang="es-ES" sz="750" kern="1200" dirty="0" err="1">
                <a:solidFill>
                  <a:schemeClr val="tx1"/>
                </a:solidFill>
                <a:latin typeface="+mn-lt"/>
                <a:ea typeface="+mn-ea"/>
                <a:cs typeface="+mn-cs"/>
              </a:rPr>
              <a:t>CICenergiGUNE</a:t>
            </a:r>
            <a:r>
              <a:rPr lang="es-ES" sz="750" kern="1200" dirty="0">
                <a:solidFill>
                  <a:schemeClr val="tx1"/>
                </a:solidFill>
                <a:latin typeface="+mn-lt"/>
                <a:ea typeface="+mn-ea"/>
                <a:cs typeface="+mn-cs"/>
              </a:rPr>
              <a:t>. 2020. </a:t>
            </a:r>
            <a:r>
              <a:rPr lang="es-ES" sz="750" kern="1200" dirty="0" err="1">
                <a:solidFill>
                  <a:schemeClr val="tx1"/>
                </a:solidFill>
                <a:latin typeface="+mn-lt"/>
                <a:ea typeface="+mn-ea"/>
                <a:cs typeface="+mn-cs"/>
              </a:rPr>
              <a:t>All</a:t>
            </a:r>
            <a:r>
              <a:rPr lang="es-ES" sz="750" kern="1200" dirty="0">
                <a:solidFill>
                  <a:schemeClr val="tx1"/>
                </a:solidFill>
                <a:latin typeface="+mn-lt"/>
                <a:ea typeface="+mn-ea"/>
                <a:cs typeface="+mn-cs"/>
              </a:rPr>
              <a:t> </a:t>
            </a:r>
            <a:r>
              <a:rPr lang="es-ES" sz="750" kern="1200" dirty="0" err="1">
                <a:solidFill>
                  <a:schemeClr val="tx1"/>
                </a:solidFill>
                <a:latin typeface="+mn-lt"/>
                <a:ea typeface="+mn-ea"/>
                <a:cs typeface="+mn-cs"/>
              </a:rPr>
              <a:t>rights</a:t>
            </a:r>
            <a:r>
              <a:rPr lang="es-ES" sz="750" kern="1200" dirty="0">
                <a:solidFill>
                  <a:schemeClr val="tx1"/>
                </a:solidFill>
                <a:latin typeface="+mn-lt"/>
                <a:ea typeface="+mn-ea"/>
                <a:cs typeface="+mn-cs"/>
              </a:rPr>
              <a:t> </a:t>
            </a:r>
            <a:r>
              <a:rPr lang="es-ES" sz="750" kern="1200" dirty="0" err="1">
                <a:solidFill>
                  <a:schemeClr val="tx1"/>
                </a:solidFill>
                <a:latin typeface="+mn-lt"/>
                <a:ea typeface="+mn-ea"/>
                <a:cs typeface="+mn-cs"/>
              </a:rPr>
              <a:t>reserved</a:t>
            </a:r>
            <a:r>
              <a:rPr lang="es-ES" sz="750" kern="1200" dirty="0">
                <a:solidFill>
                  <a:schemeClr val="tx1"/>
                </a:solidFill>
                <a:latin typeface="+mn-lt"/>
                <a:ea typeface="+mn-ea"/>
                <a:cs typeface="+mn-cs"/>
              </a:rPr>
              <a:t>.</a:t>
            </a:r>
          </a:p>
        </p:txBody>
      </p:sp>
      <p:sp>
        <p:nvSpPr>
          <p:cNvPr id="23" name="2 Marcador de número de diapositiva">
            <a:extLst>
              <a:ext uri="{FF2B5EF4-FFF2-40B4-BE49-F238E27FC236}">
                <a16:creationId xmlns:a16="http://schemas.microsoft.com/office/drawing/2014/main" id="{3115157B-C56D-42E7-AB71-F4D9C7C3D8AD}"/>
              </a:ext>
            </a:extLst>
          </p:cNvPr>
          <p:cNvSpPr>
            <a:spLocks noGrp="1"/>
          </p:cNvSpPr>
          <p:nvPr>
            <p:ph type="sldNum" sz="quarter" idx="10"/>
          </p:nvPr>
        </p:nvSpPr>
        <p:spPr>
          <a:xfrm>
            <a:off x="7236296" y="6500366"/>
            <a:ext cx="1773560" cy="385018"/>
          </a:xfrm>
          <a:ln>
            <a:noFill/>
          </a:ln>
        </p:spPr>
        <p:txBody>
          <a:bodyPr/>
          <a:lstStyle>
            <a:lvl1pPr>
              <a:defRPr sz="900">
                <a:solidFill>
                  <a:srgbClr val="8EDD65"/>
                </a:solidFill>
                <a:latin typeface="Verdana" pitchFamily="34" charset="0"/>
                <a:ea typeface="Verdana" pitchFamily="34" charset="0"/>
                <a:cs typeface="Verdana" pitchFamily="34" charset="0"/>
              </a:defRPr>
            </a:lvl1pPr>
          </a:lstStyle>
          <a:p>
            <a:fld id="{C670556F-ADA2-491D-8160-D186F5566C8A}" type="slidenum">
              <a:rPr lang="es-ES" smtClean="0"/>
              <a:pPr/>
              <a:t>‹#›</a:t>
            </a:fld>
            <a:endParaRPr lang="es-ES"/>
          </a:p>
        </p:txBody>
      </p:sp>
      <p:sp>
        <p:nvSpPr>
          <p:cNvPr id="24" name="6 Marcador de texto">
            <a:extLst>
              <a:ext uri="{FF2B5EF4-FFF2-40B4-BE49-F238E27FC236}">
                <a16:creationId xmlns:a16="http://schemas.microsoft.com/office/drawing/2014/main" id="{58958B1A-0A46-451C-AF4C-1088F7486139}"/>
              </a:ext>
            </a:extLst>
          </p:cNvPr>
          <p:cNvSpPr>
            <a:spLocks noGrp="1"/>
          </p:cNvSpPr>
          <p:nvPr>
            <p:ph type="body" sz="quarter" idx="16" hasCustomPrompt="1"/>
          </p:nvPr>
        </p:nvSpPr>
        <p:spPr>
          <a:xfrm>
            <a:off x="683568" y="856376"/>
            <a:ext cx="6768752" cy="216471"/>
          </a:xfrm>
          <a:solidFill>
            <a:schemeClr val="accent2"/>
          </a:solidFill>
          <a:ln>
            <a:noFill/>
          </a:ln>
        </p:spPr>
        <p:txBody>
          <a:bodyPr anchor="ctr"/>
          <a:lstStyle>
            <a:lvl1pPr marL="114300" indent="0" algn="l">
              <a:buNone/>
              <a:defRPr sz="1100" b="1" cap="all" spc="300" baseline="0">
                <a:solidFill>
                  <a:schemeClr val="tx1"/>
                </a:solidFill>
                <a:latin typeface="Verdana" pitchFamily="34" charset="0"/>
                <a:ea typeface="Verdana" pitchFamily="34" charset="0"/>
                <a:cs typeface="Verdana" pitchFamily="34" charset="0"/>
              </a:defRPr>
            </a:lvl1pPr>
            <a:lvl2pPr marL="596900" indent="0">
              <a:buNone/>
              <a:defRPr sz="1000" spc="300">
                <a:solidFill>
                  <a:schemeClr val="tx1"/>
                </a:solidFill>
                <a:latin typeface="Verdana" pitchFamily="34" charset="0"/>
                <a:ea typeface="Verdana" pitchFamily="34" charset="0"/>
                <a:cs typeface="Verdana" pitchFamily="34" charset="0"/>
              </a:defRPr>
            </a:lvl2pPr>
            <a:lvl3pPr marL="1054100" indent="0">
              <a:buNone/>
              <a:defRPr sz="1000" spc="300">
                <a:solidFill>
                  <a:schemeClr val="tx1"/>
                </a:solidFill>
                <a:latin typeface="Verdana" pitchFamily="34" charset="0"/>
                <a:ea typeface="Verdana" pitchFamily="34" charset="0"/>
                <a:cs typeface="Verdana" pitchFamily="34" charset="0"/>
              </a:defRPr>
            </a:lvl3pPr>
            <a:lvl4pPr marL="1511300" indent="0">
              <a:buNone/>
              <a:defRPr sz="1000" spc="300">
                <a:solidFill>
                  <a:schemeClr val="tx1"/>
                </a:solidFill>
                <a:latin typeface="Verdana" pitchFamily="34" charset="0"/>
                <a:ea typeface="Verdana" pitchFamily="34" charset="0"/>
                <a:cs typeface="Verdana" pitchFamily="34" charset="0"/>
              </a:defRPr>
            </a:lvl4pPr>
            <a:lvl5pPr marL="1968500" indent="0">
              <a:buNone/>
              <a:defRPr sz="1000" spc="300">
                <a:solidFill>
                  <a:schemeClr val="tx1"/>
                </a:solidFill>
                <a:latin typeface="Verdana" pitchFamily="34" charset="0"/>
                <a:ea typeface="Verdana" pitchFamily="34" charset="0"/>
                <a:cs typeface="Verdana" pitchFamily="34" charset="0"/>
              </a:defRPr>
            </a:lvl5pPr>
          </a:lstStyle>
          <a:p>
            <a:pPr lvl="0"/>
            <a:r>
              <a:rPr lang="es-ES" dirty="0"/>
              <a:t>CLICK TO ADD SUBTITLE</a:t>
            </a:r>
          </a:p>
        </p:txBody>
      </p:sp>
      <p:sp>
        <p:nvSpPr>
          <p:cNvPr id="25" name="11 CuadroTexto">
            <a:extLst>
              <a:ext uri="{FF2B5EF4-FFF2-40B4-BE49-F238E27FC236}">
                <a16:creationId xmlns:a16="http://schemas.microsoft.com/office/drawing/2014/main" id="{D209A660-1732-4D51-A1A2-362800328BE9}"/>
              </a:ext>
            </a:extLst>
          </p:cNvPr>
          <p:cNvSpPr txBox="1"/>
          <p:nvPr userDrawn="1"/>
        </p:nvSpPr>
        <p:spPr>
          <a:xfrm>
            <a:off x="251520" y="404664"/>
            <a:ext cx="323473" cy="553998"/>
          </a:xfrm>
          <a:prstGeom prst="rect">
            <a:avLst/>
          </a:prstGeom>
          <a:noFill/>
        </p:spPr>
        <p:txBody>
          <a:bodyPr wrap="square" rtlCol="0">
            <a:spAutoFit/>
          </a:bodyPr>
          <a:lstStyle/>
          <a:p>
            <a:r>
              <a:rPr lang="es-ES" sz="3000" b="1" dirty="0">
                <a:solidFill>
                  <a:schemeClr val="accent2"/>
                </a:solidFill>
                <a:latin typeface="DIN Pro Cond Bold" pitchFamily="34" charset="0"/>
                <a:ea typeface="Verdana" pitchFamily="34" charset="0"/>
                <a:cs typeface="DIN Pro Cond Bold" pitchFamily="34" charset="0"/>
              </a:rPr>
              <a:t>&gt;</a:t>
            </a:r>
          </a:p>
        </p:txBody>
      </p:sp>
      <p:sp>
        <p:nvSpPr>
          <p:cNvPr id="27" name="4 Marcador de texto">
            <a:extLst>
              <a:ext uri="{FF2B5EF4-FFF2-40B4-BE49-F238E27FC236}">
                <a16:creationId xmlns:a16="http://schemas.microsoft.com/office/drawing/2014/main" id="{C0C1CD06-B2F9-42DF-8F1E-9C0013365461}"/>
              </a:ext>
            </a:extLst>
          </p:cNvPr>
          <p:cNvSpPr>
            <a:spLocks noGrp="1"/>
          </p:cNvSpPr>
          <p:nvPr>
            <p:ph type="body" sz="quarter" idx="28" hasCustomPrompt="1"/>
          </p:nvPr>
        </p:nvSpPr>
        <p:spPr>
          <a:xfrm>
            <a:off x="467544" y="475803"/>
            <a:ext cx="7920880" cy="380573"/>
          </a:xfrm>
        </p:spPr>
        <p:txBody>
          <a:bodyPr/>
          <a:lstStyle>
            <a:lvl1pPr marL="114300" indent="0" algn="l">
              <a:lnSpc>
                <a:spcPct val="100000"/>
              </a:lnSpc>
              <a:buClrTx/>
              <a:buFont typeface="+mj-lt"/>
              <a:buNone/>
              <a:defRPr lang="es-ES" sz="1600" b="1" i="0" u="none" strike="noStrike" kern="1200" cap="all" baseline="0" dirty="0" smtClean="0">
                <a:solidFill>
                  <a:schemeClr val="tx1"/>
                </a:solidFill>
                <a:latin typeface="Verdana" pitchFamily="34" charset="0"/>
                <a:ea typeface="Verdana" pitchFamily="34" charset="0"/>
                <a:cs typeface="Verdana" pitchFamily="34" charset="0"/>
                <a:sym typeface="Arial"/>
              </a:defRPr>
            </a:lvl1pPr>
            <a:lvl2pPr>
              <a:defRPr lang="es-ES" sz="2000" b="1" i="0" u="none" strike="noStrike" kern="1200" cap="none" dirty="0" smtClean="0">
                <a:solidFill>
                  <a:schemeClr val="tx1"/>
                </a:solidFill>
                <a:latin typeface="Tahoma" pitchFamily="34" charset="0"/>
                <a:ea typeface="Tahoma" pitchFamily="34" charset="0"/>
                <a:cs typeface="Tahoma" pitchFamily="34" charset="0"/>
                <a:sym typeface="Arial"/>
              </a:defRPr>
            </a:lvl2pPr>
          </a:lstStyle>
          <a:p>
            <a:pPr lvl="0"/>
            <a:r>
              <a:rPr lang="es-ES" dirty="0"/>
              <a:t>CLICK TO ADD TITLE</a:t>
            </a:r>
          </a:p>
        </p:txBody>
      </p:sp>
      <p:sp>
        <p:nvSpPr>
          <p:cNvPr id="30" name="6 Marcador de texto">
            <a:extLst>
              <a:ext uri="{FF2B5EF4-FFF2-40B4-BE49-F238E27FC236}">
                <a16:creationId xmlns:a16="http://schemas.microsoft.com/office/drawing/2014/main" id="{1425D9A1-9054-4953-AAEC-EFD39C6703FC}"/>
              </a:ext>
            </a:extLst>
          </p:cNvPr>
          <p:cNvSpPr>
            <a:spLocks noGrp="1"/>
          </p:cNvSpPr>
          <p:nvPr>
            <p:ph type="body" sz="quarter" idx="29" hasCustomPrompt="1"/>
          </p:nvPr>
        </p:nvSpPr>
        <p:spPr>
          <a:xfrm>
            <a:off x="541652" y="4005064"/>
            <a:ext cx="3456383" cy="360040"/>
          </a:xfrm>
        </p:spPr>
        <p:txBody>
          <a:bodyPr/>
          <a:lstStyle>
            <a:lvl1pPr marL="114300" indent="0">
              <a:buNone/>
              <a:defRPr sz="1400" b="1" spc="0">
                <a:solidFill>
                  <a:schemeClr val="tx1"/>
                </a:solidFill>
                <a:latin typeface="Verdana" pitchFamily="34" charset="0"/>
                <a:ea typeface="Verdana" pitchFamily="34" charset="0"/>
                <a:cs typeface="Verdana" pitchFamily="34" charset="0"/>
              </a:defRPr>
            </a:lvl1pPr>
            <a:lvl2pPr marL="596900" indent="0">
              <a:buNone/>
              <a:defRPr sz="1000" spc="300">
                <a:solidFill>
                  <a:schemeClr val="tx1"/>
                </a:solidFill>
                <a:latin typeface="Verdana" pitchFamily="34" charset="0"/>
                <a:ea typeface="Verdana" pitchFamily="34" charset="0"/>
                <a:cs typeface="Verdana" pitchFamily="34" charset="0"/>
              </a:defRPr>
            </a:lvl2pPr>
            <a:lvl3pPr marL="1054100" indent="0">
              <a:buNone/>
              <a:defRPr sz="1000" spc="300">
                <a:solidFill>
                  <a:schemeClr val="tx1"/>
                </a:solidFill>
                <a:latin typeface="Verdana" pitchFamily="34" charset="0"/>
                <a:ea typeface="Verdana" pitchFamily="34" charset="0"/>
                <a:cs typeface="Verdana" pitchFamily="34" charset="0"/>
              </a:defRPr>
            </a:lvl3pPr>
            <a:lvl4pPr marL="1511300" indent="0">
              <a:buNone/>
              <a:defRPr sz="1000" spc="300">
                <a:solidFill>
                  <a:schemeClr val="tx1"/>
                </a:solidFill>
                <a:latin typeface="Verdana" pitchFamily="34" charset="0"/>
                <a:ea typeface="Verdana" pitchFamily="34" charset="0"/>
                <a:cs typeface="Verdana" pitchFamily="34" charset="0"/>
              </a:defRPr>
            </a:lvl4pPr>
            <a:lvl5pPr marL="1968500" indent="0">
              <a:buNone/>
              <a:defRPr sz="1000" spc="300">
                <a:solidFill>
                  <a:schemeClr val="tx1"/>
                </a:solidFill>
                <a:latin typeface="Verdana" pitchFamily="34" charset="0"/>
                <a:ea typeface="Verdana" pitchFamily="34" charset="0"/>
                <a:cs typeface="Verdana" pitchFamily="34" charset="0"/>
              </a:defRPr>
            </a:lvl5pPr>
          </a:lstStyle>
          <a:p>
            <a:pPr lvl="0"/>
            <a:r>
              <a:rPr lang="en-US" dirty="0"/>
              <a:t>C</a:t>
            </a:r>
            <a:r>
              <a:rPr lang="es-ES" dirty="0"/>
              <a:t>LICK TO ADD TEXT</a:t>
            </a:r>
          </a:p>
        </p:txBody>
      </p:sp>
      <p:sp>
        <p:nvSpPr>
          <p:cNvPr id="31" name="6 Marcador de texto">
            <a:extLst>
              <a:ext uri="{FF2B5EF4-FFF2-40B4-BE49-F238E27FC236}">
                <a16:creationId xmlns:a16="http://schemas.microsoft.com/office/drawing/2014/main" id="{50E60080-E902-4149-8406-70FCA107D081}"/>
              </a:ext>
            </a:extLst>
          </p:cNvPr>
          <p:cNvSpPr>
            <a:spLocks noGrp="1"/>
          </p:cNvSpPr>
          <p:nvPr>
            <p:ph type="body" sz="quarter" idx="30" hasCustomPrompt="1"/>
          </p:nvPr>
        </p:nvSpPr>
        <p:spPr>
          <a:xfrm>
            <a:off x="541652" y="4476202"/>
            <a:ext cx="3456383" cy="1872208"/>
          </a:xfrm>
        </p:spPr>
        <p:txBody>
          <a:bodyPr/>
          <a:lstStyle>
            <a:lvl1pPr marL="114300" indent="0">
              <a:buNone/>
              <a:defRPr sz="1800" b="0" i="1" spc="0">
                <a:solidFill>
                  <a:schemeClr val="accent2"/>
                </a:solidFill>
                <a:latin typeface="Verdana" pitchFamily="34" charset="0"/>
                <a:ea typeface="Verdana" pitchFamily="34" charset="0"/>
                <a:cs typeface="Verdana" pitchFamily="34" charset="0"/>
              </a:defRPr>
            </a:lvl1pPr>
            <a:lvl2pPr marL="596900" indent="0">
              <a:buNone/>
              <a:defRPr sz="1000" spc="300">
                <a:solidFill>
                  <a:schemeClr val="tx1"/>
                </a:solidFill>
                <a:latin typeface="Verdana" pitchFamily="34" charset="0"/>
                <a:ea typeface="Verdana" pitchFamily="34" charset="0"/>
                <a:cs typeface="Verdana" pitchFamily="34" charset="0"/>
              </a:defRPr>
            </a:lvl2pPr>
            <a:lvl3pPr marL="1054100" indent="0">
              <a:buNone/>
              <a:defRPr sz="1000" spc="300">
                <a:solidFill>
                  <a:schemeClr val="tx1"/>
                </a:solidFill>
                <a:latin typeface="Verdana" pitchFamily="34" charset="0"/>
                <a:ea typeface="Verdana" pitchFamily="34" charset="0"/>
                <a:cs typeface="Verdana" pitchFamily="34" charset="0"/>
              </a:defRPr>
            </a:lvl3pPr>
            <a:lvl4pPr marL="1511300" indent="0">
              <a:buNone/>
              <a:defRPr sz="1000" spc="300">
                <a:solidFill>
                  <a:schemeClr val="tx1"/>
                </a:solidFill>
                <a:latin typeface="Verdana" pitchFamily="34" charset="0"/>
                <a:ea typeface="Verdana" pitchFamily="34" charset="0"/>
                <a:cs typeface="Verdana" pitchFamily="34" charset="0"/>
              </a:defRPr>
            </a:lvl4pPr>
            <a:lvl5pPr marL="1968500" indent="0">
              <a:buNone/>
              <a:defRPr sz="1000" spc="300">
                <a:solidFill>
                  <a:schemeClr val="tx1"/>
                </a:solidFill>
                <a:latin typeface="Verdana" pitchFamily="34" charset="0"/>
                <a:ea typeface="Verdana" pitchFamily="34" charset="0"/>
                <a:cs typeface="Verdana" pitchFamily="34" charset="0"/>
              </a:defRPr>
            </a:lvl5pPr>
          </a:lstStyle>
          <a:p>
            <a:pPr lvl="0"/>
            <a:r>
              <a:rPr lang="en-US" dirty="0"/>
              <a:t>C</a:t>
            </a:r>
            <a:r>
              <a:rPr lang="es-ES" dirty="0" err="1"/>
              <a:t>lick</a:t>
            </a:r>
            <a:r>
              <a:rPr lang="es-ES" dirty="0"/>
              <a:t> </a:t>
            </a:r>
            <a:r>
              <a:rPr lang="es-ES" dirty="0" err="1"/>
              <a:t>to</a:t>
            </a:r>
            <a:r>
              <a:rPr lang="es-ES" dirty="0"/>
              <a:t> </a:t>
            </a:r>
            <a:r>
              <a:rPr lang="es-ES" dirty="0" err="1"/>
              <a:t>add</a:t>
            </a:r>
            <a:r>
              <a:rPr lang="es-ES" dirty="0"/>
              <a:t> </a:t>
            </a:r>
            <a:r>
              <a:rPr lang="es-ES" dirty="0" err="1"/>
              <a:t>text</a:t>
            </a:r>
            <a:endParaRPr lang="es-ES" dirty="0"/>
          </a:p>
        </p:txBody>
      </p:sp>
      <p:sp>
        <p:nvSpPr>
          <p:cNvPr id="32" name="6 Marcador de texto">
            <a:extLst>
              <a:ext uri="{FF2B5EF4-FFF2-40B4-BE49-F238E27FC236}">
                <a16:creationId xmlns:a16="http://schemas.microsoft.com/office/drawing/2014/main" id="{AA54A1FF-C752-4777-B264-5FFE01D2CB61}"/>
              </a:ext>
            </a:extLst>
          </p:cNvPr>
          <p:cNvSpPr>
            <a:spLocks noGrp="1"/>
          </p:cNvSpPr>
          <p:nvPr>
            <p:ph type="body" sz="quarter" idx="31" hasCustomPrompt="1"/>
          </p:nvPr>
        </p:nvSpPr>
        <p:spPr>
          <a:xfrm>
            <a:off x="4214060" y="4437112"/>
            <a:ext cx="4390388" cy="1944216"/>
          </a:xfrm>
        </p:spPr>
        <p:txBody>
          <a:bodyPr/>
          <a:lstStyle>
            <a:lvl1pPr marL="342900" indent="-228600">
              <a:buClrTx/>
              <a:buSzPct val="100000"/>
              <a:buFont typeface="+mj-lt"/>
              <a:buAutoNum type="arabicPeriod"/>
              <a:defRPr sz="1200" b="1" spc="0">
                <a:solidFill>
                  <a:schemeClr val="tx1"/>
                </a:solidFill>
                <a:latin typeface="Verdana" pitchFamily="34" charset="0"/>
                <a:ea typeface="Verdana" pitchFamily="34" charset="0"/>
                <a:cs typeface="Verdana" pitchFamily="34" charset="0"/>
              </a:defRPr>
            </a:lvl1pPr>
            <a:lvl2pPr marL="596900" indent="0">
              <a:buNone/>
              <a:defRPr sz="1000" spc="300">
                <a:solidFill>
                  <a:schemeClr val="tx1"/>
                </a:solidFill>
                <a:latin typeface="Verdana" pitchFamily="34" charset="0"/>
                <a:ea typeface="Verdana" pitchFamily="34" charset="0"/>
                <a:cs typeface="Verdana" pitchFamily="34" charset="0"/>
              </a:defRPr>
            </a:lvl2pPr>
            <a:lvl3pPr marL="1054100" indent="0">
              <a:buNone/>
              <a:defRPr sz="1000" spc="300">
                <a:solidFill>
                  <a:schemeClr val="tx1"/>
                </a:solidFill>
                <a:latin typeface="Verdana" pitchFamily="34" charset="0"/>
                <a:ea typeface="Verdana" pitchFamily="34" charset="0"/>
                <a:cs typeface="Verdana" pitchFamily="34" charset="0"/>
              </a:defRPr>
            </a:lvl3pPr>
            <a:lvl4pPr marL="1511300" indent="0">
              <a:buNone/>
              <a:defRPr sz="1000" spc="300">
                <a:solidFill>
                  <a:schemeClr val="tx1"/>
                </a:solidFill>
                <a:latin typeface="Verdana" pitchFamily="34" charset="0"/>
                <a:ea typeface="Verdana" pitchFamily="34" charset="0"/>
                <a:cs typeface="Verdana" pitchFamily="34" charset="0"/>
              </a:defRPr>
            </a:lvl4pPr>
            <a:lvl5pPr marL="1968500" indent="0">
              <a:buNone/>
              <a:defRPr sz="1000" spc="300">
                <a:solidFill>
                  <a:schemeClr val="tx1"/>
                </a:solidFill>
                <a:latin typeface="Verdana" pitchFamily="34" charset="0"/>
                <a:ea typeface="Verdana" pitchFamily="34" charset="0"/>
                <a:cs typeface="Verdana" pitchFamily="34" charset="0"/>
              </a:defRPr>
            </a:lvl5pPr>
          </a:lstStyle>
          <a:p>
            <a:pPr lvl="0"/>
            <a:r>
              <a:rPr lang="es-ES" dirty="0" err="1"/>
              <a:t>Click</a:t>
            </a:r>
            <a:r>
              <a:rPr lang="es-ES" dirty="0"/>
              <a:t> </a:t>
            </a:r>
            <a:r>
              <a:rPr lang="es-ES" dirty="0" err="1"/>
              <a:t>to</a:t>
            </a:r>
            <a:r>
              <a:rPr lang="es-ES" dirty="0"/>
              <a:t> </a:t>
            </a:r>
            <a:r>
              <a:rPr lang="es-ES" dirty="0" err="1"/>
              <a:t>add</a:t>
            </a:r>
            <a:r>
              <a:rPr lang="es-ES" dirty="0"/>
              <a:t> </a:t>
            </a:r>
            <a:r>
              <a:rPr lang="es-ES" dirty="0" err="1"/>
              <a:t>text</a:t>
            </a:r>
            <a:endParaRPr lang="es-ES" dirty="0"/>
          </a:p>
        </p:txBody>
      </p:sp>
    </p:spTree>
    <p:extLst>
      <p:ext uri="{BB962C8B-B14F-4D97-AF65-F5344CB8AC3E}">
        <p14:creationId xmlns:p14="http://schemas.microsoft.com/office/powerpoint/2010/main" val="3998191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3_Interior 12 Combi con caja turquesa">
    <p:spTree>
      <p:nvGrpSpPr>
        <p:cNvPr id="1" name=""/>
        <p:cNvGrpSpPr/>
        <p:nvPr/>
      </p:nvGrpSpPr>
      <p:grpSpPr>
        <a:xfrm>
          <a:off x="0" y="0"/>
          <a:ext cx="0" cy="0"/>
          <a:chOff x="0" y="0"/>
          <a:chExt cx="0" cy="0"/>
        </a:xfrm>
      </p:grpSpPr>
      <p:sp>
        <p:nvSpPr>
          <p:cNvPr id="13" name="3 Marcador de posición de imagen"/>
          <p:cNvSpPr>
            <a:spLocks noGrp="1"/>
          </p:cNvSpPr>
          <p:nvPr>
            <p:ph type="pic" sz="quarter" idx="23"/>
          </p:nvPr>
        </p:nvSpPr>
        <p:spPr>
          <a:xfrm>
            <a:off x="718240" y="1484784"/>
            <a:ext cx="5293920" cy="4607917"/>
          </a:xfrm>
        </p:spPr>
        <p:txBody>
          <a:bodyPr/>
          <a:lstStyle>
            <a:lvl1pPr marL="114300" indent="0">
              <a:buNone/>
              <a:defRPr>
                <a:latin typeface="Verdana" panose="020B0604030504040204" pitchFamily="34" charset="0"/>
                <a:ea typeface="Verdana" panose="020B0604030504040204" pitchFamily="34" charset="0"/>
              </a:defRPr>
            </a:lvl1pPr>
          </a:lstStyle>
          <a:p>
            <a:endParaRPr lang="es-ES" dirty="0"/>
          </a:p>
        </p:txBody>
      </p:sp>
      <p:sp>
        <p:nvSpPr>
          <p:cNvPr id="2" name="1 Rectángulo"/>
          <p:cNvSpPr/>
          <p:nvPr userDrawn="1"/>
        </p:nvSpPr>
        <p:spPr>
          <a:xfrm>
            <a:off x="6187883" y="1484784"/>
            <a:ext cx="2272549" cy="24482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latin typeface="Verdana" panose="020B0604030504040204" pitchFamily="34" charset="0"/>
              <a:ea typeface="Verdana" panose="020B0604030504040204" pitchFamily="34" charset="0"/>
            </a:endParaRPr>
          </a:p>
        </p:txBody>
      </p:sp>
      <p:sp>
        <p:nvSpPr>
          <p:cNvPr id="19" name="6 Marcador de texto"/>
          <p:cNvSpPr>
            <a:spLocks noGrp="1"/>
          </p:cNvSpPr>
          <p:nvPr>
            <p:ph type="body" sz="quarter" idx="22" hasCustomPrompt="1"/>
          </p:nvPr>
        </p:nvSpPr>
        <p:spPr>
          <a:xfrm>
            <a:off x="6187881" y="4005064"/>
            <a:ext cx="2272047" cy="2088232"/>
          </a:xfrm>
        </p:spPr>
        <p:txBody>
          <a:bodyPr/>
          <a:lstStyle>
            <a:lvl1pPr marL="114300" indent="0">
              <a:buNone/>
              <a:defRPr lang="es-ES" sz="1600" kern="1200" dirty="0">
                <a:solidFill>
                  <a:schemeClr val="tx1"/>
                </a:solidFill>
                <a:latin typeface="Verdana" panose="020B0604030504040204" pitchFamily="34" charset="0"/>
                <a:ea typeface="Verdana" panose="020B0604030504040204" pitchFamily="34" charset="0"/>
                <a:cs typeface="+mn-cs"/>
              </a:defRPr>
            </a:lvl1pPr>
            <a:lvl2pPr marL="596900" indent="0">
              <a:buNone/>
              <a:defRPr sz="1000" spc="300">
                <a:solidFill>
                  <a:schemeClr val="tx1"/>
                </a:solidFill>
                <a:latin typeface="Verdana" pitchFamily="34" charset="0"/>
                <a:ea typeface="Verdana" pitchFamily="34" charset="0"/>
                <a:cs typeface="Verdana" pitchFamily="34" charset="0"/>
              </a:defRPr>
            </a:lvl2pPr>
            <a:lvl3pPr marL="1054100" indent="0">
              <a:buNone/>
              <a:defRPr sz="1000" spc="300">
                <a:solidFill>
                  <a:schemeClr val="tx1"/>
                </a:solidFill>
                <a:latin typeface="Verdana" pitchFamily="34" charset="0"/>
                <a:ea typeface="Verdana" pitchFamily="34" charset="0"/>
                <a:cs typeface="Verdana" pitchFamily="34" charset="0"/>
              </a:defRPr>
            </a:lvl3pPr>
            <a:lvl4pPr marL="1511300" indent="0">
              <a:buNone/>
              <a:defRPr sz="1000" spc="300">
                <a:solidFill>
                  <a:schemeClr val="tx1"/>
                </a:solidFill>
                <a:latin typeface="Verdana" pitchFamily="34" charset="0"/>
                <a:ea typeface="Verdana" pitchFamily="34" charset="0"/>
                <a:cs typeface="Verdana" pitchFamily="34" charset="0"/>
              </a:defRPr>
            </a:lvl4pPr>
            <a:lvl5pPr marL="1968500" indent="0">
              <a:buNone/>
              <a:defRPr sz="1000" spc="300">
                <a:solidFill>
                  <a:schemeClr val="tx1"/>
                </a:solidFill>
                <a:latin typeface="Verdana" pitchFamily="34" charset="0"/>
                <a:ea typeface="Verdana" pitchFamily="34" charset="0"/>
                <a:cs typeface="Verdana" pitchFamily="34" charset="0"/>
              </a:defRPr>
            </a:lvl5pPr>
          </a:lstStyle>
          <a:p>
            <a:pPr lvl="0"/>
            <a:r>
              <a:rPr lang="es-ES" dirty="0" err="1"/>
              <a:t>Click</a:t>
            </a:r>
            <a:r>
              <a:rPr lang="es-ES" dirty="0"/>
              <a:t> </a:t>
            </a:r>
            <a:r>
              <a:rPr lang="es-ES" dirty="0" err="1"/>
              <a:t>to</a:t>
            </a:r>
            <a:r>
              <a:rPr lang="es-ES" dirty="0"/>
              <a:t> </a:t>
            </a:r>
            <a:r>
              <a:rPr lang="es-ES" dirty="0" err="1"/>
              <a:t>add</a:t>
            </a:r>
            <a:r>
              <a:rPr lang="es-ES" dirty="0"/>
              <a:t> </a:t>
            </a:r>
            <a:r>
              <a:rPr lang="es-ES" dirty="0" err="1"/>
              <a:t>text</a:t>
            </a:r>
            <a:endParaRPr lang="es-ES" dirty="0"/>
          </a:p>
        </p:txBody>
      </p:sp>
      <p:sp>
        <p:nvSpPr>
          <p:cNvPr id="18" name="6 Marcador de texto"/>
          <p:cNvSpPr>
            <a:spLocks noGrp="1"/>
          </p:cNvSpPr>
          <p:nvPr>
            <p:ph type="body" sz="quarter" idx="19" hasCustomPrompt="1"/>
          </p:nvPr>
        </p:nvSpPr>
        <p:spPr>
          <a:xfrm>
            <a:off x="6187881" y="1700808"/>
            <a:ext cx="2272047" cy="1944216"/>
          </a:xfrm>
        </p:spPr>
        <p:txBody>
          <a:bodyPr/>
          <a:lstStyle>
            <a:lvl1pPr marL="114300" indent="0" algn="just">
              <a:buNone/>
              <a:defRPr sz="1400" b="0" spc="0">
                <a:solidFill>
                  <a:schemeClr val="tx1"/>
                </a:solidFill>
                <a:latin typeface="Verdana" pitchFamily="34" charset="0"/>
                <a:ea typeface="Verdana" pitchFamily="34" charset="0"/>
                <a:cs typeface="Verdana" pitchFamily="34" charset="0"/>
              </a:defRPr>
            </a:lvl1pPr>
            <a:lvl2pPr marL="596900" indent="0">
              <a:buNone/>
              <a:defRPr sz="1000" spc="300">
                <a:solidFill>
                  <a:schemeClr val="tx1"/>
                </a:solidFill>
                <a:latin typeface="Verdana" pitchFamily="34" charset="0"/>
                <a:ea typeface="Verdana" pitchFamily="34" charset="0"/>
                <a:cs typeface="Verdana" pitchFamily="34" charset="0"/>
              </a:defRPr>
            </a:lvl2pPr>
            <a:lvl3pPr marL="1054100" indent="0">
              <a:buNone/>
              <a:defRPr sz="1000" spc="300">
                <a:solidFill>
                  <a:schemeClr val="tx1"/>
                </a:solidFill>
                <a:latin typeface="Verdana" pitchFamily="34" charset="0"/>
                <a:ea typeface="Verdana" pitchFamily="34" charset="0"/>
                <a:cs typeface="Verdana" pitchFamily="34" charset="0"/>
              </a:defRPr>
            </a:lvl3pPr>
            <a:lvl4pPr marL="1511300" indent="0">
              <a:buNone/>
              <a:defRPr sz="1000" spc="300">
                <a:solidFill>
                  <a:schemeClr val="tx1"/>
                </a:solidFill>
                <a:latin typeface="Verdana" pitchFamily="34" charset="0"/>
                <a:ea typeface="Verdana" pitchFamily="34" charset="0"/>
                <a:cs typeface="Verdana" pitchFamily="34" charset="0"/>
              </a:defRPr>
            </a:lvl4pPr>
            <a:lvl5pPr marL="1968500" indent="0">
              <a:buNone/>
              <a:defRPr sz="1000" spc="300">
                <a:solidFill>
                  <a:schemeClr val="tx1"/>
                </a:solidFill>
                <a:latin typeface="Verdana" pitchFamily="34" charset="0"/>
                <a:ea typeface="Verdana" pitchFamily="34" charset="0"/>
                <a:cs typeface="Verdana" pitchFamily="34" charset="0"/>
              </a:defRPr>
            </a:lvl5pPr>
          </a:lstStyle>
          <a:p>
            <a:pPr lvl="0"/>
            <a:r>
              <a:rPr lang="es-ES" dirty="0" err="1"/>
              <a:t>Click</a:t>
            </a:r>
            <a:r>
              <a:rPr lang="es-ES" dirty="0"/>
              <a:t> </a:t>
            </a:r>
            <a:r>
              <a:rPr lang="es-ES" dirty="0" err="1"/>
              <a:t>to</a:t>
            </a:r>
            <a:r>
              <a:rPr lang="es-ES" dirty="0"/>
              <a:t> </a:t>
            </a:r>
            <a:r>
              <a:rPr lang="es-ES" dirty="0" err="1"/>
              <a:t>add</a:t>
            </a:r>
            <a:r>
              <a:rPr lang="es-ES" dirty="0"/>
              <a:t> </a:t>
            </a:r>
            <a:r>
              <a:rPr lang="es-ES" dirty="0" err="1"/>
              <a:t>text</a:t>
            </a:r>
            <a:endParaRPr lang="es-ES" dirty="0"/>
          </a:p>
        </p:txBody>
      </p:sp>
      <p:sp>
        <p:nvSpPr>
          <p:cNvPr id="17" name="16 CuadroTexto">
            <a:extLst>
              <a:ext uri="{FF2B5EF4-FFF2-40B4-BE49-F238E27FC236}">
                <a16:creationId xmlns:a16="http://schemas.microsoft.com/office/drawing/2014/main" id="{0109E1C8-789B-4172-93BC-9703A9D2EFEC}"/>
              </a:ext>
            </a:extLst>
          </p:cNvPr>
          <p:cNvSpPr txBox="1"/>
          <p:nvPr userDrawn="1"/>
        </p:nvSpPr>
        <p:spPr>
          <a:xfrm>
            <a:off x="35496" y="6597352"/>
            <a:ext cx="2592288" cy="207749"/>
          </a:xfrm>
          <a:prstGeom prst="rect">
            <a:avLst/>
          </a:prstGeom>
          <a:noFill/>
        </p:spPr>
        <p:txBody>
          <a:bodyPr wrap="square" rtlCol="0">
            <a:spAutoFit/>
          </a:bodyPr>
          <a:lstStyle/>
          <a:p>
            <a:r>
              <a:rPr lang="es-ES" sz="750" kern="1200" dirty="0">
                <a:solidFill>
                  <a:schemeClr val="tx1"/>
                </a:solidFill>
                <a:latin typeface="+mn-lt"/>
                <a:ea typeface="+mn-ea"/>
                <a:cs typeface="+mn-cs"/>
              </a:rPr>
              <a:t>© </a:t>
            </a:r>
            <a:r>
              <a:rPr lang="es-ES" sz="750" kern="1200" dirty="0" err="1">
                <a:solidFill>
                  <a:schemeClr val="tx1"/>
                </a:solidFill>
                <a:latin typeface="+mn-lt"/>
                <a:ea typeface="+mn-ea"/>
                <a:cs typeface="+mn-cs"/>
              </a:rPr>
              <a:t>CICenergiGUNE</a:t>
            </a:r>
            <a:r>
              <a:rPr lang="es-ES" sz="750" kern="1200" dirty="0">
                <a:solidFill>
                  <a:schemeClr val="tx1"/>
                </a:solidFill>
                <a:latin typeface="+mn-lt"/>
                <a:ea typeface="+mn-ea"/>
                <a:cs typeface="+mn-cs"/>
              </a:rPr>
              <a:t>. 2020. </a:t>
            </a:r>
            <a:r>
              <a:rPr lang="es-ES" sz="750" kern="1200" dirty="0" err="1">
                <a:solidFill>
                  <a:schemeClr val="tx1"/>
                </a:solidFill>
                <a:latin typeface="+mn-lt"/>
                <a:ea typeface="+mn-ea"/>
                <a:cs typeface="+mn-cs"/>
              </a:rPr>
              <a:t>All</a:t>
            </a:r>
            <a:r>
              <a:rPr lang="es-ES" sz="750" kern="1200" dirty="0">
                <a:solidFill>
                  <a:schemeClr val="tx1"/>
                </a:solidFill>
                <a:latin typeface="+mn-lt"/>
                <a:ea typeface="+mn-ea"/>
                <a:cs typeface="+mn-cs"/>
              </a:rPr>
              <a:t> </a:t>
            </a:r>
            <a:r>
              <a:rPr lang="es-ES" sz="750" kern="1200" dirty="0" err="1">
                <a:solidFill>
                  <a:schemeClr val="tx1"/>
                </a:solidFill>
                <a:latin typeface="+mn-lt"/>
                <a:ea typeface="+mn-ea"/>
                <a:cs typeface="+mn-cs"/>
              </a:rPr>
              <a:t>rights</a:t>
            </a:r>
            <a:r>
              <a:rPr lang="es-ES" sz="750" kern="1200" dirty="0">
                <a:solidFill>
                  <a:schemeClr val="tx1"/>
                </a:solidFill>
                <a:latin typeface="+mn-lt"/>
                <a:ea typeface="+mn-ea"/>
                <a:cs typeface="+mn-cs"/>
              </a:rPr>
              <a:t> </a:t>
            </a:r>
            <a:r>
              <a:rPr lang="es-ES" sz="750" kern="1200" dirty="0" err="1">
                <a:solidFill>
                  <a:schemeClr val="tx1"/>
                </a:solidFill>
                <a:latin typeface="+mn-lt"/>
                <a:ea typeface="+mn-ea"/>
                <a:cs typeface="+mn-cs"/>
              </a:rPr>
              <a:t>reserved</a:t>
            </a:r>
            <a:r>
              <a:rPr lang="es-ES" sz="750" kern="1200" dirty="0">
                <a:solidFill>
                  <a:schemeClr val="tx1"/>
                </a:solidFill>
                <a:latin typeface="+mn-lt"/>
                <a:ea typeface="+mn-ea"/>
                <a:cs typeface="+mn-cs"/>
              </a:rPr>
              <a:t>.</a:t>
            </a:r>
          </a:p>
        </p:txBody>
      </p:sp>
      <p:pic>
        <p:nvPicPr>
          <p:cNvPr id="22" name="Picture 21">
            <a:extLst>
              <a:ext uri="{FF2B5EF4-FFF2-40B4-BE49-F238E27FC236}">
                <a16:creationId xmlns:a16="http://schemas.microsoft.com/office/drawing/2014/main" id="{E631B0A9-040D-462B-B700-CC12A1D761A5}"/>
              </a:ext>
            </a:extLst>
          </p:cNvPr>
          <p:cNvPicPr>
            <a:picLocks noChangeAspect="1"/>
          </p:cNvPicPr>
          <p:nvPr userDrawn="1"/>
        </p:nvPicPr>
        <p:blipFill>
          <a:blip r:embed="rId2"/>
          <a:stretch>
            <a:fillRect/>
          </a:stretch>
        </p:blipFill>
        <p:spPr>
          <a:xfrm>
            <a:off x="8266082" y="69471"/>
            <a:ext cx="877918" cy="947037"/>
          </a:xfrm>
          <a:prstGeom prst="rect">
            <a:avLst/>
          </a:prstGeom>
        </p:spPr>
      </p:pic>
      <p:sp>
        <p:nvSpPr>
          <p:cNvPr id="23" name="2 Marcador de número de diapositiva">
            <a:extLst>
              <a:ext uri="{FF2B5EF4-FFF2-40B4-BE49-F238E27FC236}">
                <a16:creationId xmlns:a16="http://schemas.microsoft.com/office/drawing/2014/main" id="{5FD9D37C-9932-4882-8FF3-C681E2B2595B}"/>
              </a:ext>
            </a:extLst>
          </p:cNvPr>
          <p:cNvSpPr>
            <a:spLocks noGrp="1"/>
          </p:cNvSpPr>
          <p:nvPr>
            <p:ph type="sldNum" sz="quarter" idx="10"/>
          </p:nvPr>
        </p:nvSpPr>
        <p:spPr>
          <a:xfrm>
            <a:off x="7236296" y="6500366"/>
            <a:ext cx="1773560" cy="385018"/>
          </a:xfrm>
          <a:ln>
            <a:noFill/>
          </a:ln>
        </p:spPr>
        <p:txBody>
          <a:bodyPr/>
          <a:lstStyle>
            <a:lvl1pPr>
              <a:defRPr sz="900">
                <a:solidFill>
                  <a:srgbClr val="8EDD65"/>
                </a:solidFill>
                <a:latin typeface="Verdana" pitchFamily="34" charset="0"/>
                <a:ea typeface="Verdana" pitchFamily="34" charset="0"/>
                <a:cs typeface="Verdana" pitchFamily="34" charset="0"/>
              </a:defRPr>
            </a:lvl1pPr>
          </a:lstStyle>
          <a:p>
            <a:fld id="{C670556F-ADA2-491D-8160-D186F5566C8A}" type="slidenum">
              <a:rPr lang="es-ES" smtClean="0"/>
              <a:pPr/>
              <a:t>‹#›</a:t>
            </a:fld>
            <a:endParaRPr lang="es-ES"/>
          </a:p>
        </p:txBody>
      </p:sp>
      <p:sp>
        <p:nvSpPr>
          <p:cNvPr id="24" name="6 Marcador de texto">
            <a:extLst>
              <a:ext uri="{FF2B5EF4-FFF2-40B4-BE49-F238E27FC236}">
                <a16:creationId xmlns:a16="http://schemas.microsoft.com/office/drawing/2014/main" id="{A84E9030-E792-4BD6-8793-6A43EF6645F1}"/>
              </a:ext>
            </a:extLst>
          </p:cNvPr>
          <p:cNvSpPr>
            <a:spLocks noGrp="1"/>
          </p:cNvSpPr>
          <p:nvPr>
            <p:ph type="body" sz="quarter" idx="16" hasCustomPrompt="1"/>
          </p:nvPr>
        </p:nvSpPr>
        <p:spPr>
          <a:xfrm>
            <a:off x="683568" y="856376"/>
            <a:ext cx="6768752" cy="216471"/>
          </a:xfrm>
          <a:solidFill>
            <a:schemeClr val="accent2"/>
          </a:solidFill>
          <a:ln>
            <a:noFill/>
          </a:ln>
        </p:spPr>
        <p:txBody>
          <a:bodyPr anchor="ctr"/>
          <a:lstStyle>
            <a:lvl1pPr marL="114300" indent="0" algn="l">
              <a:buNone/>
              <a:defRPr sz="1100" b="1" cap="all" spc="300" baseline="0">
                <a:solidFill>
                  <a:schemeClr val="tx1"/>
                </a:solidFill>
                <a:latin typeface="Verdana" pitchFamily="34" charset="0"/>
                <a:ea typeface="Verdana" pitchFamily="34" charset="0"/>
                <a:cs typeface="Verdana" pitchFamily="34" charset="0"/>
              </a:defRPr>
            </a:lvl1pPr>
            <a:lvl2pPr marL="596900" indent="0">
              <a:buNone/>
              <a:defRPr sz="1000" spc="300">
                <a:solidFill>
                  <a:schemeClr val="tx1"/>
                </a:solidFill>
                <a:latin typeface="Verdana" pitchFamily="34" charset="0"/>
                <a:ea typeface="Verdana" pitchFamily="34" charset="0"/>
                <a:cs typeface="Verdana" pitchFamily="34" charset="0"/>
              </a:defRPr>
            </a:lvl2pPr>
            <a:lvl3pPr marL="1054100" indent="0">
              <a:buNone/>
              <a:defRPr sz="1000" spc="300">
                <a:solidFill>
                  <a:schemeClr val="tx1"/>
                </a:solidFill>
                <a:latin typeface="Verdana" pitchFamily="34" charset="0"/>
                <a:ea typeface="Verdana" pitchFamily="34" charset="0"/>
                <a:cs typeface="Verdana" pitchFamily="34" charset="0"/>
              </a:defRPr>
            </a:lvl3pPr>
            <a:lvl4pPr marL="1511300" indent="0">
              <a:buNone/>
              <a:defRPr sz="1000" spc="300">
                <a:solidFill>
                  <a:schemeClr val="tx1"/>
                </a:solidFill>
                <a:latin typeface="Verdana" pitchFamily="34" charset="0"/>
                <a:ea typeface="Verdana" pitchFamily="34" charset="0"/>
                <a:cs typeface="Verdana" pitchFamily="34" charset="0"/>
              </a:defRPr>
            </a:lvl4pPr>
            <a:lvl5pPr marL="1968500" indent="0">
              <a:buNone/>
              <a:defRPr sz="1000" spc="300">
                <a:solidFill>
                  <a:schemeClr val="tx1"/>
                </a:solidFill>
                <a:latin typeface="Verdana" pitchFamily="34" charset="0"/>
                <a:ea typeface="Verdana" pitchFamily="34" charset="0"/>
                <a:cs typeface="Verdana" pitchFamily="34" charset="0"/>
              </a:defRPr>
            </a:lvl5pPr>
          </a:lstStyle>
          <a:p>
            <a:pPr lvl="0"/>
            <a:r>
              <a:rPr lang="es-ES" dirty="0"/>
              <a:t>CLICK TO ADD SUBTITLE</a:t>
            </a:r>
          </a:p>
        </p:txBody>
      </p:sp>
      <p:sp>
        <p:nvSpPr>
          <p:cNvPr id="25" name="11 CuadroTexto">
            <a:extLst>
              <a:ext uri="{FF2B5EF4-FFF2-40B4-BE49-F238E27FC236}">
                <a16:creationId xmlns:a16="http://schemas.microsoft.com/office/drawing/2014/main" id="{82EA9937-82C9-4D6C-B025-2B69BBC540D2}"/>
              </a:ext>
            </a:extLst>
          </p:cNvPr>
          <p:cNvSpPr txBox="1"/>
          <p:nvPr userDrawn="1"/>
        </p:nvSpPr>
        <p:spPr>
          <a:xfrm>
            <a:off x="251520" y="404664"/>
            <a:ext cx="323473" cy="553998"/>
          </a:xfrm>
          <a:prstGeom prst="rect">
            <a:avLst/>
          </a:prstGeom>
          <a:noFill/>
        </p:spPr>
        <p:txBody>
          <a:bodyPr wrap="square" rtlCol="0">
            <a:spAutoFit/>
          </a:bodyPr>
          <a:lstStyle/>
          <a:p>
            <a:r>
              <a:rPr lang="es-ES" sz="3000" b="1" dirty="0">
                <a:solidFill>
                  <a:schemeClr val="accent2"/>
                </a:solidFill>
                <a:latin typeface="DIN Pro Cond Bold" pitchFamily="34" charset="0"/>
                <a:ea typeface="Verdana" pitchFamily="34" charset="0"/>
                <a:cs typeface="DIN Pro Cond Bold" pitchFamily="34" charset="0"/>
              </a:rPr>
              <a:t>&gt;</a:t>
            </a:r>
          </a:p>
        </p:txBody>
      </p:sp>
      <p:sp>
        <p:nvSpPr>
          <p:cNvPr id="26" name="4 Marcador de texto">
            <a:extLst>
              <a:ext uri="{FF2B5EF4-FFF2-40B4-BE49-F238E27FC236}">
                <a16:creationId xmlns:a16="http://schemas.microsoft.com/office/drawing/2014/main" id="{BFDA3518-3DF9-4F68-9001-5ADCD304D8F9}"/>
              </a:ext>
            </a:extLst>
          </p:cNvPr>
          <p:cNvSpPr>
            <a:spLocks noGrp="1"/>
          </p:cNvSpPr>
          <p:nvPr>
            <p:ph type="body" sz="quarter" idx="24" hasCustomPrompt="1"/>
          </p:nvPr>
        </p:nvSpPr>
        <p:spPr>
          <a:xfrm>
            <a:off x="467544" y="475803"/>
            <a:ext cx="7920880" cy="380573"/>
          </a:xfrm>
        </p:spPr>
        <p:txBody>
          <a:bodyPr/>
          <a:lstStyle>
            <a:lvl1pPr marL="114300" indent="0" algn="l">
              <a:lnSpc>
                <a:spcPct val="100000"/>
              </a:lnSpc>
              <a:buClrTx/>
              <a:buFont typeface="+mj-lt"/>
              <a:buNone/>
              <a:defRPr lang="es-ES" sz="1600" b="1" i="0" u="none" strike="noStrike" kern="1200" cap="all" baseline="0" dirty="0" smtClean="0">
                <a:solidFill>
                  <a:schemeClr val="tx1"/>
                </a:solidFill>
                <a:latin typeface="Verdana" pitchFamily="34" charset="0"/>
                <a:ea typeface="Verdana" pitchFamily="34" charset="0"/>
                <a:cs typeface="Verdana" pitchFamily="34" charset="0"/>
                <a:sym typeface="Arial"/>
              </a:defRPr>
            </a:lvl1pPr>
            <a:lvl2pPr>
              <a:defRPr lang="es-ES" sz="2000" b="1" i="0" u="none" strike="noStrike" kern="1200" cap="none" dirty="0" smtClean="0">
                <a:solidFill>
                  <a:schemeClr val="tx1"/>
                </a:solidFill>
                <a:latin typeface="Tahoma" pitchFamily="34" charset="0"/>
                <a:ea typeface="Tahoma" pitchFamily="34" charset="0"/>
                <a:cs typeface="Tahoma" pitchFamily="34" charset="0"/>
                <a:sym typeface="Arial"/>
              </a:defRPr>
            </a:lvl2pPr>
          </a:lstStyle>
          <a:p>
            <a:pPr lvl="0"/>
            <a:r>
              <a:rPr lang="es-ES" dirty="0"/>
              <a:t>CLICK TO ADD TITLE</a:t>
            </a:r>
          </a:p>
        </p:txBody>
      </p:sp>
    </p:spTree>
    <p:extLst>
      <p:ext uri="{BB962C8B-B14F-4D97-AF65-F5344CB8AC3E}">
        <p14:creationId xmlns:p14="http://schemas.microsoft.com/office/powerpoint/2010/main" val="2710539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3_Interior 16 con 3 ELEMENTOS">
    <p:spTree>
      <p:nvGrpSpPr>
        <p:cNvPr id="1" name=""/>
        <p:cNvGrpSpPr/>
        <p:nvPr/>
      </p:nvGrpSpPr>
      <p:grpSpPr>
        <a:xfrm>
          <a:off x="0" y="0"/>
          <a:ext cx="0" cy="0"/>
          <a:chOff x="0" y="0"/>
          <a:chExt cx="0" cy="0"/>
        </a:xfrm>
      </p:grpSpPr>
      <p:sp>
        <p:nvSpPr>
          <p:cNvPr id="21" name="20 Marcador de texto"/>
          <p:cNvSpPr>
            <a:spLocks noGrp="1"/>
          </p:cNvSpPr>
          <p:nvPr>
            <p:ph type="body" sz="quarter" idx="31" hasCustomPrompt="1"/>
          </p:nvPr>
        </p:nvSpPr>
        <p:spPr>
          <a:xfrm>
            <a:off x="3635896" y="1700809"/>
            <a:ext cx="4465117" cy="1247180"/>
          </a:xfrm>
        </p:spPr>
        <p:txBody>
          <a:bodyPr anchor="ctr"/>
          <a:lstStyle>
            <a:lvl1pPr marL="114300" indent="0">
              <a:buNone/>
              <a:defRPr lang="es-ES" sz="1600" b="0" i="1" kern="1200" dirty="0" smtClean="0">
                <a:solidFill>
                  <a:schemeClr val="tx1"/>
                </a:solidFill>
                <a:latin typeface="Verdana" panose="020B0604030504040204" pitchFamily="34" charset="0"/>
                <a:ea typeface="Verdana" panose="020B0604030504040204" pitchFamily="34" charset="0"/>
                <a:cs typeface="+mn-cs"/>
              </a:defRPr>
            </a:lvl1pPr>
            <a:lvl2pPr>
              <a:defRPr lang="es-ES" sz="1800" b="0" i="1" kern="1200" dirty="0" smtClean="0">
                <a:solidFill>
                  <a:schemeClr val="tx1"/>
                </a:solidFill>
                <a:latin typeface="+mn-lt"/>
                <a:ea typeface="+mn-ea"/>
                <a:cs typeface="+mn-cs"/>
              </a:defRPr>
            </a:lvl2pPr>
            <a:lvl3pPr>
              <a:defRPr lang="es-ES" sz="1800" b="0" i="1" kern="1200" dirty="0" smtClean="0">
                <a:solidFill>
                  <a:schemeClr val="tx1"/>
                </a:solidFill>
                <a:latin typeface="+mn-lt"/>
                <a:ea typeface="+mn-ea"/>
                <a:cs typeface="+mn-cs"/>
              </a:defRPr>
            </a:lvl3pPr>
            <a:lvl4pPr>
              <a:defRPr lang="es-ES" sz="1800" b="0" i="1" kern="1200" dirty="0" smtClean="0">
                <a:solidFill>
                  <a:schemeClr val="tx1"/>
                </a:solidFill>
                <a:latin typeface="+mn-lt"/>
                <a:ea typeface="+mn-ea"/>
                <a:cs typeface="+mn-cs"/>
              </a:defRPr>
            </a:lvl4pPr>
            <a:lvl5pPr>
              <a:defRPr lang="es-ES" sz="1800" b="0" i="1" kern="1200" dirty="0">
                <a:solidFill>
                  <a:schemeClr val="tx1"/>
                </a:solidFill>
                <a:latin typeface="+mn-lt"/>
                <a:ea typeface="+mn-ea"/>
                <a:cs typeface="+mn-cs"/>
              </a:defRPr>
            </a:lvl5pPr>
          </a:lstStyle>
          <a:p>
            <a:pPr lvl="0"/>
            <a:r>
              <a:rPr lang="es-ES" dirty="0" err="1"/>
              <a:t>Click</a:t>
            </a:r>
            <a:r>
              <a:rPr lang="es-ES" dirty="0"/>
              <a:t> </a:t>
            </a:r>
            <a:r>
              <a:rPr lang="es-ES" dirty="0" err="1"/>
              <a:t>to</a:t>
            </a:r>
            <a:r>
              <a:rPr lang="es-ES" dirty="0"/>
              <a:t> </a:t>
            </a:r>
            <a:r>
              <a:rPr lang="es-ES" dirty="0" err="1"/>
              <a:t>add</a:t>
            </a:r>
            <a:r>
              <a:rPr lang="es-ES" dirty="0"/>
              <a:t> </a:t>
            </a:r>
            <a:r>
              <a:rPr lang="es-ES" dirty="0" err="1"/>
              <a:t>text</a:t>
            </a:r>
            <a:endParaRPr lang="es-ES" dirty="0"/>
          </a:p>
        </p:txBody>
      </p:sp>
      <p:sp>
        <p:nvSpPr>
          <p:cNvPr id="26" name="25 Marcador de posición de imagen"/>
          <p:cNvSpPr>
            <a:spLocks noGrp="1"/>
          </p:cNvSpPr>
          <p:nvPr>
            <p:ph type="pic" sz="quarter" idx="34"/>
          </p:nvPr>
        </p:nvSpPr>
        <p:spPr>
          <a:xfrm>
            <a:off x="684212" y="1700213"/>
            <a:ext cx="2519635" cy="1223962"/>
          </a:xfrm>
        </p:spPr>
        <p:txBody>
          <a:bodyPr/>
          <a:lstStyle>
            <a:lvl1pPr marL="114300" indent="0">
              <a:buNone/>
              <a:defRPr/>
            </a:lvl1pPr>
          </a:lstStyle>
          <a:p>
            <a:endParaRPr lang="es-ES" dirty="0"/>
          </a:p>
        </p:txBody>
      </p:sp>
      <p:sp>
        <p:nvSpPr>
          <p:cNvPr id="28" name="20 Marcador de texto"/>
          <p:cNvSpPr>
            <a:spLocks noGrp="1"/>
          </p:cNvSpPr>
          <p:nvPr>
            <p:ph type="body" sz="quarter" idx="36" hasCustomPrompt="1"/>
          </p:nvPr>
        </p:nvSpPr>
        <p:spPr>
          <a:xfrm>
            <a:off x="3635252" y="3285580"/>
            <a:ext cx="4465117" cy="1247180"/>
          </a:xfrm>
          <a:noFill/>
          <a:ln>
            <a:noFill/>
          </a:ln>
        </p:spPr>
        <p:txBody>
          <a:bodyPr spcFirstLastPara="1" wrap="square" lIns="91425" tIns="91425" rIns="91425" bIns="91425" anchor="ctr" anchorCtr="0"/>
          <a:lstStyle>
            <a:lvl1pPr>
              <a:defRPr lang="es-ES" sz="1600" b="0" i="1" dirty="0">
                <a:solidFill>
                  <a:schemeClr val="tx1"/>
                </a:solidFill>
                <a:latin typeface="Verdana" panose="020B0604030504040204" pitchFamily="34" charset="0"/>
                <a:ea typeface="Verdana" panose="020B0604030504040204" pitchFamily="34" charset="0"/>
              </a:defRPr>
            </a:lvl1pPr>
          </a:lstStyle>
          <a:p>
            <a:pPr marL="114300" lvl="0" indent="0">
              <a:buNone/>
            </a:pPr>
            <a:r>
              <a:rPr lang="es-ES" dirty="0" err="1"/>
              <a:t>Click</a:t>
            </a:r>
            <a:r>
              <a:rPr lang="es-ES" dirty="0"/>
              <a:t> </a:t>
            </a:r>
            <a:r>
              <a:rPr lang="es-ES" dirty="0" err="1"/>
              <a:t>to</a:t>
            </a:r>
            <a:r>
              <a:rPr lang="es-ES" dirty="0"/>
              <a:t> </a:t>
            </a:r>
            <a:r>
              <a:rPr lang="es-ES" dirty="0" err="1"/>
              <a:t>add</a:t>
            </a:r>
            <a:r>
              <a:rPr lang="es-ES" dirty="0"/>
              <a:t> </a:t>
            </a:r>
            <a:r>
              <a:rPr lang="es-ES" dirty="0" err="1"/>
              <a:t>text</a:t>
            </a:r>
            <a:endParaRPr lang="es-ES" dirty="0"/>
          </a:p>
        </p:txBody>
      </p:sp>
      <p:sp>
        <p:nvSpPr>
          <p:cNvPr id="29" name="25 Marcador de posición de imagen"/>
          <p:cNvSpPr>
            <a:spLocks noGrp="1"/>
          </p:cNvSpPr>
          <p:nvPr>
            <p:ph type="pic" sz="quarter" idx="37"/>
          </p:nvPr>
        </p:nvSpPr>
        <p:spPr>
          <a:xfrm>
            <a:off x="684212" y="3284984"/>
            <a:ext cx="2519635" cy="1223962"/>
          </a:xfrm>
        </p:spPr>
        <p:txBody>
          <a:bodyPr/>
          <a:lstStyle>
            <a:lvl1pPr marL="114300" indent="0">
              <a:buNone/>
              <a:defRPr/>
            </a:lvl1pPr>
          </a:lstStyle>
          <a:p>
            <a:endParaRPr lang="es-ES"/>
          </a:p>
        </p:txBody>
      </p:sp>
      <p:sp>
        <p:nvSpPr>
          <p:cNvPr id="31" name="20 Marcador de texto"/>
          <p:cNvSpPr>
            <a:spLocks noGrp="1"/>
          </p:cNvSpPr>
          <p:nvPr>
            <p:ph type="body" sz="quarter" idx="39" hasCustomPrompt="1"/>
          </p:nvPr>
        </p:nvSpPr>
        <p:spPr>
          <a:xfrm>
            <a:off x="3635275" y="4797748"/>
            <a:ext cx="4465117" cy="1247180"/>
          </a:xfrm>
          <a:noFill/>
          <a:ln>
            <a:noFill/>
          </a:ln>
        </p:spPr>
        <p:txBody>
          <a:bodyPr spcFirstLastPara="1" wrap="square" lIns="91425" tIns="91425" rIns="91425" bIns="91425" anchor="ctr" anchorCtr="0"/>
          <a:lstStyle>
            <a:lvl1pPr>
              <a:defRPr lang="es-ES" sz="1600" b="0" i="1" dirty="0">
                <a:solidFill>
                  <a:schemeClr val="tx1"/>
                </a:solidFill>
                <a:latin typeface="Verdana" panose="020B0604030504040204" pitchFamily="34" charset="0"/>
                <a:ea typeface="Verdana" panose="020B0604030504040204" pitchFamily="34" charset="0"/>
              </a:defRPr>
            </a:lvl1pPr>
          </a:lstStyle>
          <a:p>
            <a:pPr marL="114300" lvl="0" indent="0">
              <a:buNone/>
            </a:pPr>
            <a:r>
              <a:rPr lang="es-ES" dirty="0" err="1"/>
              <a:t>Click</a:t>
            </a:r>
            <a:r>
              <a:rPr lang="es-ES" dirty="0"/>
              <a:t> </a:t>
            </a:r>
            <a:r>
              <a:rPr lang="es-ES" dirty="0" err="1"/>
              <a:t>to</a:t>
            </a:r>
            <a:r>
              <a:rPr lang="es-ES" dirty="0"/>
              <a:t> </a:t>
            </a:r>
            <a:r>
              <a:rPr lang="es-ES" dirty="0" err="1"/>
              <a:t>add</a:t>
            </a:r>
            <a:r>
              <a:rPr lang="es-ES" dirty="0"/>
              <a:t> </a:t>
            </a:r>
            <a:r>
              <a:rPr lang="es-ES" dirty="0" err="1"/>
              <a:t>text</a:t>
            </a:r>
            <a:endParaRPr lang="es-ES" dirty="0"/>
          </a:p>
        </p:txBody>
      </p:sp>
      <p:sp>
        <p:nvSpPr>
          <p:cNvPr id="32" name="25 Marcador de posición de imagen"/>
          <p:cNvSpPr>
            <a:spLocks noGrp="1"/>
          </p:cNvSpPr>
          <p:nvPr>
            <p:ph type="pic" sz="quarter" idx="40"/>
          </p:nvPr>
        </p:nvSpPr>
        <p:spPr>
          <a:xfrm>
            <a:off x="684212" y="4797152"/>
            <a:ext cx="2519635" cy="1223962"/>
          </a:xfrm>
        </p:spPr>
        <p:txBody>
          <a:bodyPr/>
          <a:lstStyle>
            <a:lvl1pPr marL="114300" indent="0">
              <a:buNone/>
              <a:defRPr/>
            </a:lvl1pPr>
          </a:lstStyle>
          <a:p>
            <a:endParaRPr lang="es-ES"/>
          </a:p>
        </p:txBody>
      </p:sp>
      <p:sp>
        <p:nvSpPr>
          <p:cNvPr id="35" name="34 CuadroTexto"/>
          <p:cNvSpPr txBox="1"/>
          <p:nvPr userDrawn="1"/>
        </p:nvSpPr>
        <p:spPr>
          <a:xfrm>
            <a:off x="3239852" y="5189130"/>
            <a:ext cx="468052" cy="400110"/>
          </a:xfrm>
          <a:prstGeom prst="rect">
            <a:avLst/>
          </a:prstGeom>
          <a:noFill/>
        </p:spPr>
        <p:txBody>
          <a:bodyPr wrap="square" rtlCol="0">
            <a:spAutoFit/>
          </a:bodyPr>
          <a:lstStyle/>
          <a:p>
            <a:pPr algn="r"/>
            <a:r>
              <a:rPr lang="es-ES_tradnl" sz="2000" b="1" dirty="0">
                <a:solidFill>
                  <a:schemeClr val="accent2"/>
                </a:solidFill>
                <a:latin typeface="Verdana" panose="020B0604030504040204" pitchFamily="34" charset="0"/>
                <a:ea typeface="Verdana" panose="020B0604030504040204" pitchFamily="34" charset="0"/>
                <a:cs typeface="Verdana" panose="020B0604030504040204" pitchFamily="34" charset="0"/>
              </a:rPr>
              <a:t>::</a:t>
            </a:r>
            <a:endParaRPr lang="es-ES" sz="2000" b="1"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p:txBody>
      </p:sp>
      <p:sp>
        <p:nvSpPr>
          <p:cNvPr id="36" name="35 CuadroTexto"/>
          <p:cNvSpPr txBox="1"/>
          <p:nvPr userDrawn="1"/>
        </p:nvSpPr>
        <p:spPr>
          <a:xfrm>
            <a:off x="3239852" y="3696910"/>
            <a:ext cx="468052" cy="400110"/>
          </a:xfrm>
          <a:prstGeom prst="rect">
            <a:avLst/>
          </a:prstGeom>
          <a:noFill/>
        </p:spPr>
        <p:txBody>
          <a:bodyPr wrap="square" rtlCol="0">
            <a:spAutoFit/>
          </a:bodyPr>
          <a:lstStyle/>
          <a:p>
            <a:pPr algn="r"/>
            <a:r>
              <a:rPr lang="es-ES_tradnl" sz="2000" b="1" dirty="0">
                <a:solidFill>
                  <a:srgbClr val="8EDD65"/>
                </a:solidFill>
                <a:latin typeface="Verdana" panose="020B0604030504040204" pitchFamily="34" charset="0"/>
                <a:ea typeface="Verdana" panose="020B0604030504040204" pitchFamily="34" charset="0"/>
                <a:cs typeface="Verdana" panose="020B0604030504040204" pitchFamily="34" charset="0"/>
              </a:rPr>
              <a:t>::</a:t>
            </a:r>
            <a:endParaRPr lang="es-ES" sz="2000" b="1" dirty="0">
              <a:solidFill>
                <a:srgbClr val="8EDD65"/>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36 CuadroTexto"/>
          <p:cNvSpPr txBox="1"/>
          <p:nvPr userDrawn="1"/>
        </p:nvSpPr>
        <p:spPr>
          <a:xfrm>
            <a:off x="3239852" y="2112139"/>
            <a:ext cx="468052" cy="400110"/>
          </a:xfrm>
          <a:prstGeom prst="rect">
            <a:avLst/>
          </a:prstGeom>
          <a:noFill/>
        </p:spPr>
        <p:txBody>
          <a:bodyPr wrap="square" rtlCol="0">
            <a:spAutoFit/>
          </a:bodyPr>
          <a:lstStyle/>
          <a:p>
            <a:pPr algn="r"/>
            <a:r>
              <a:rPr lang="es-ES_tradnl" sz="2000" b="1" dirty="0">
                <a:solidFill>
                  <a:schemeClr val="accent2"/>
                </a:solidFill>
                <a:latin typeface="Verdana" panose="020B0604030504040204" pitchFamily="34" charset="0"/>
                <a:ea typeface="Verdana" panose="020B0604030504040204" pitchFamily="34" charset="0"/>
                <a:cs typeface="Verdana" panose="020B0604030504040204" pitchFamily="34" charset="0"/>
              </a:rPr>
              <a:t>::</a:t>
            </a:r>
            <a:endParaRPr lang="es-ES" sz="2000" b="1"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16 CuadroTexto">
            <a:extLst>
              <a:ext uri="{FF2B5EF4-FFF2-40B4-BE49-F238E27FC236}">
                <a16:creationId xmlns:a16="http://schemas.microsoft.com/office/drawing/2014/main" id="{9215D1A7-7E68-413F-BCD6-204C297C34AF}"/>
              </a:ext>
            </a:extLst>
          </p:cNvPr>
          <p:cNvSpPr txBox="1"/>
          <p:nvPr userDrawn="1"/>
        </p:nvSpPr>
        <p:spPr>
          <a:xfrm>
            <a:off x="35496" y="6597352"/>
            <a:ext cx="2592288" cy="207749"/>
          </a:xfrm>
          <a:prstGeom prst="rect">
            <a:avLst/>
          </a:prstGeom>
          <a:noFill/>
        </p:spPr>
        <p:txBody>
          <a:bodyPr wrap="square" rtlCol="0">
            <a:spAutoFit/>
          </a:bodyPr>
          <a:lstStyle/>
          <a:p>
            <a:r>
              <a:rPr lang="es-ES" sz="750" kern="1200" dirty="0">
                <a:solidFill>
                  <a:schemeClr val="tx1"/>
                </a:solidFill>
                <a:latin typeface="+mn-lt"/>
                <a:ea typeface="+mn-ea"/>
                <a:cs typeface="+mn-cs"/>
              </a:rPr>
              <a:t>© </a:t>
            </a:r>
            <a:r>
              <a:rPr lang="es-ES" sz="750" kern="1200" dirty="0" err="1">
                <a:solidFill>
                  <a:schemeClr val="tx1"/>
                </a:solidFill>
                <a:latin typeface="+mn-lt"/>
                <a:ea typeface="+mn-ea"/>
                <a:cs typeface="+mn-cs"/>
              </a:rPr>
              <a:t>CICenergiGUNE</a:t>
            </a:r>
            <a:r>
              <a:rPr lang="es-ES" sz="750" kern="1200" dirty="0">
                <a:solidFill>
                  <a:schemeClr val="tx1"/>
                </a:solidFill>
                <a:latin typeface="+mn-lt"/>
                <a:ea typeface="+mn-ea"/>
                <a:cs typeface="+mn-cs"/>
              </a:rPr>
              <a:t>. 2020. </a:t>
            </a:r>
            <a:r>
              <a:rPr lang="es-ES" sz="750" kern="1200" dirty="0" err="1">
                <a:solidFill>
                  <a:schemeClr val="tx1"/>
                </a:solidFill>
                <a:latin typeface="+mn-lt"/>
                <a:ea typeface="+mn-ea"/>
                <a:cs typeface="+mn-cs"/>
              </a:rPr>
              <a:t>All</a:t>
            </a:r>
            <a:r>
              <a:rPr lang="es-ES" sz="750" kern="1200" dirty="0">
                <a:solidFill>
                  <a:schemeClr val="tx1"/>
                </a:solidFill>
                <a:latin typeface="+mn-lt"/>
                <a:ea typeface="+mn-ea"/>
                <a:cs typeface="+mn-cs"/>
              </a:rPr>
              <a:t> </a:t>
            </a:r>
            <a:r>
              <a:rPr lang="es-ES" sz="750" kern="1200" dirty="0" err="1">
                <a:solidFill>
                  <a:schemeClr val="tx1"/>
                </a:solidFill>
                <a:latin typeface="+mn-lt"/>
                <a:ea typeface="+mn-ea"/>
                <a:cs typeface="+mn-cs"/>
              </a:rPr>
              <a:t>rights</a:t>
            </a:r>
            <a:r>
              <a:rPr lang="es-ES" sz="750" kern="1200" dirty="0">
                <a:solidFill>
                  <a:schemeClr val="tx1"/>
                </a:solidFill>
                <a:latin typeface="+mn-lt"/>
                <a:ea typeface="+mn-ea"/>
                <a:cs typeface="+mn-cs"/>
              </a:rPr>
              <a:t> </a:t>
            </a:r>
            <a:r>
              <a:rPr lang="es-ES" sz="750" kern="1200" dirty="0" err="1">
                <a:solidFill>
                  <a:schemeClr val="tx1"/>
                </a:solidFill>
                <a:latin typeface="+mn-lt"/>
                <a:ea typeface="+mn-ea"/>
                <a:cs typeface="+mn-cs"/>
              </a:rPr>
              <a:t>reserved</a:t>
            </a:r>
            <a:r>
              <a:rPr lang="es-ES" sz="750" kern="1200" dirty="0">
                <a:solidFill>
                  <a:schemeClr val="tx1"/>
                </a:solidFill>
                <a:latin typeface="+mn-lt"/>
                <a:ea typeface="+mn-ea"/>
                <a:cs typeface="+mn-cs"/>
              </a:rPr>
              <a:t>.</a:t>
            </a:r>
          </a:p>
        </p:txBody>
      </p:sp>
      <p:pic>
        <p:nvPicPr>
          <p:cNvPr id="19" name="Picture 18">
            <a:extLst>
              <a:ext uri="{FF2B5EF4-FFF2-40B4-BE49-F238E27FC236}">
                <a16:creationId xmlns:a16="http://schemas.microsoft.com/office/drawing/2014/main" id="{B8DDFA1F-1627-42FE-8EE0-F20ACCE8D345}"/>
              </a:ext>
            </a:extLst>
          </p:cNvPr>
          <p:cNvPicPr>
            <a:picLocks noChangeAspect="1"/>
          </p:cNvPicPr>
          <p:nvPr userDrawn="1"/>
        </p:nvPicPr>
        <p:blipFill>
          <a:blip r:embed="rId2"/>
          <a:stretch>
            <a:fillRect/>
          </a:stretch>
        </p:blipFill>
        <p:spPr>
          <a:xfrm>
            <a:off x="8266082" y="69471"/>
            <a:ext cx="877918" cy="947037"/>
          </a:xfrm>
          <a:prstGeom prst="rect">
            <a:avLst/>
          </a:prstGeom>
        </p:spPr>
      </p:pic>
      <p:sp>
        <p:nvSpPr>
          <p:cNvPr id="18" name="2 Marcador de número de diapositiva">
            <a:extLst>
              <a:ext uri="{FF2B5EF4-FFF2-40B4-BE49-F238E27FC236}">
                <a16:creationId xmlns:a16="http://schemas.microsoft.com/office/drawing/2014/main" id="{AD480467-454D-47C9-85CB-6152028A72FF}"/>
              </a:ext>
            </a:extLst>
          </p:cNvPr>
          <p:cNvSpPr>
            <a:spLocks noGrp="1"/>
          </p:cNvSpPr>
          <p:nvPr>
            <p:ph type="sldNum" sz="quarter" idx="10"/>
          </p:nvPr>
        </p:nvSpPr>
        <p:spPr>
          <a:xfrm>
            <a:off x="7236296" y="6500366"/>
            <a:ext cx="1773560" cy="385018"/>
          </a:xfrm>
          <a:ln>
            <a:noFill/>
          </a:ln>
        </p:spPr>
        <p:txBody>
          <a:bodyPr/>
          <a:lstStyle>
            <a:lvl1pPr>
              <a:defRPr sz="900">
                <a:solidFill>
                  <a:srgbClr val="8EDD65"/>
                </a:solidFill>
                <a:latin typeface="Verdana" pitchFamily="34" charset="0"/>
                <a:ea typeface="Verdana" pitchFamily="34" charset="0"/>
                <a:cs typeface="Verdana" pitchFamily="34" charset="0"/>
              </a:defRPr>
            </a:lvl1pPr>
          </a:lstStyle>
          <a:p>
            <a:fld id="{C670556F-ADA2-491D-8160-D186F5566C8A}" type="slidenum">
              <a:rPr lang="es-ES" smtClean="0"/>
              <a:pPr/>
              <a:t>‹#›</a:t>
            </a:fld>
            <a:endParaRPr lang="es-ES"/>
          </a:p>
        </p:txBody>
      </p:sp>
      <p:sp>
        <p:nvSpPr>
          <p:cNvPr id="23" name="6 Marcador de texto">
            <a:extLst>
              <a:ext uri="{FF2B5EF4-FFF2-40B4-BE49-F238E27FC236}">
                <a16:creationId xmlns:a16="http://schemas.microsoft.com/office/drawing/2014/main" id="{BE3BB952-36E2-4C4A-9EC3-718A3093F143}"/>
              </a:ext>
            </a:extLst>
          </p:cNvPr>
          <p:cNvSpPr>
            <a:spLocks noGrp="1"/>
          </p:cNvSpPr>
          <p:nvPr>
            <p:ph type="body" sz="quarter" idx="16" hasCustomPrompt="1"/>
          </p:nvPr>
        </p:nvSpPr>
        <p:spPr>
          <a:xfrm>
            <a:off x="683568" y="856376"/>
            <a:ext cx="6768752" cy="216471"/>
          </a:xfrm>
          <a:solidFill>
            <a:schemeClr val="accent2"/>
          </a:solidFill>
          <a:ln>
            <a:noFill/>
          </a:ln>
        </p:spPr>
        <p:txBody>
          <a:bodyPr anchor="ctr"/>
          <a:lstStyle>
            <a:lvl1pPr marL="114300" indent="0" algn="l">
              <a:buNone/>
              <a:defRPr sz="1100" b="1" cap="all" spc="300" baseline="0">
                <a:solidFill>
                  <a:schemeClr val="tx1"/>
                </a:solidFill>
                <a:latin typeface="Verdana" pitchFamily="34" charset="0"/>
                <a:ea typeface="Verdana" pitchFamily="34" charset="0"/>
                <a:cs typeface="Verdana" pitchFamily="34" charset="0"/>
              </a:defRPr>
            </a:lvl1pPr>
            <a:lvl2pPr marL="596900" indent="0">
              <a:buNone/>
              <a:defRPr sz="1000" spc="300">
                <a:solidFill>
                  <a:schemeClr val="tx1"/>
                </a:solidFill>
                <a:latin typeface="Verdana" pitchFamily="34" charset="0"/>
                <a:ea typeface="Verdana" pitchFamily="34" charset="0"/>
                <a:cs typeface="Verdana" pitchFamily="34" charset="0"/>
              </a:defRPr>
            </a:lvl2pPr>
            <a:lvl3pPr marL="1054100" indent="0">
              <a:buNone/>
              <a:defRPr sz="1000" spc="300">
                <a:solidFill>
                  <a:schemeClr val="tx1"/>
                </a:solidFill>
                <a:latin typeface="Verdana" pitchFamily="34" charset="0"/>
                <a:ea typeface="Verdana" pitchFamily="34" charset="0"/>
                <a:cs typeface="Verdana" pitchFamily="34" charset="0"/>
              </a:defRPr>
            </a:lvl3pPr>
            <a:lvl4pPr marL="1511300" indent="0">
              <a:buNone/>
              <a:defRPr sz="1000" spc="300">
                <a:solidFill>
                  <a:schemeClr val="tx1"/>
                </a:solidFill>
                <a:latin typeface="Verdana" pitchFamily="34" charset="0"/>
                <a:ea typeface="Verdana" pitchFamily="34" charset="0"/>
                <a:cs typeface="Verdana" pitchFamily="34" charset="0"/>
              </a:defRPr>
            </a:lvl4pPr>
            <a:lvl5pPr marL="1968500" indent="0">
              <a:buNone/>
              <a:defRPr sz="1000" spc="300">
                <a:solidFill>
                  <a:schemeClr val="tx1"/>
                </a:solidFill>
                <a:latin typeface="Verdana" pitchFamily="34" charset="0"/>
                <a:ea typeface="Verdana" pitchFamily="34" charset="0"/>
                <a:cs typeface="Verdana" pitchFamily="34" charset="0"/>
              </a:defRPr>
            </a:lvl5pPr>
          </a:lstStyle>
          <a:p>
            <a:pPr lvl="0"/>
            <a:r>
              <a:rPr lang="es-ES" dirty="0"/>
              <a:t>CLICK TO ADD SUBTITLE</a:t>
            </a:r>
          </a:p>
        </p:txBody>
      </p:sp>
      <p:sp>
        <p:nvSpPr>
          <p:cNvPr id="24" name="11 CuadroTexto">
            <a:extLst>
              <a:ext uri="{FF2B5EF4-FFF2-40B4-BE49-F238E27FC236}">
                <a16:creationId xmlns:a16="http://schemas.microsoft.com/office/drawing/2014/main" id="{861DF2C0-0297-47E2-A407-709C8A74BC12}"/>
              </a:ext>
            </a:extLst>
          </p:cNvPr>
          <p:cNvSpPr txBox="1"/>
          <p:nvPr userDrawn="1"/>
        </p:nvSpPr>
        <p:spPr>
          <a:xfrm>
            <a:off x="251520" y="404664"/>
            <a:ext cx="323473" cy="553998"/>
          </a:xfrm>
          <a:prstGeom prst="rect">
            <a:avLst/>
          </a:prstGeom>
          <a:noFill/>
        </p:spPr>
        <p:txBody>
          <a:bodyPr wrap="square" rtlCol="0">
            <a:spAutoFit/>
          </a:bodyPr>
          <a:lstStyle/>
          <a:p>
            <a:r>
              <a:rPr lang="es-ES" sz="3000" b="1" dirty="0">
                <a:solidFill>
                  <a:schemeClr val="accent2"/>
                </a:solidFill>
                <a:latin typeface="DIN Pro Cond Bold" pitchFamily="34" charset="0"/>
                <a:ea typeface="Verdana" pitchFamily="34" charset="0"/>
                <a:cs typeface="DIN Pro Cond Bold" pitchFamily="34" charset="0"/>
              </a:rPr>
              <a:t>&gt;</a:t>
            </a:r>
          </a:p>
        </p:txBody>
      </p:sp>
      <p:sp>
        <p:nvSpPr>
          <p:cNvPr id="25" name="4 Marcador de texto">
            <a:extLst>
              <a:ext uri="{FF2B5EF4-FFF2-40B4-BE49-F238E27FC236}">
                <a16:creationId xmlns:a16="http://schemas.microsoft.com/office/drawing/2014/main" id="{8E8EF17C-4EC1-4DFF-B8AA-13429B778977}"/>
              </a:ext>
            </a:extLst>
          </p:cNvPr>
          <p:cNvSpPr>
            <a:spLocks noGrp="1"/>
          </p:cNvSpPr>
          <p:nvPr>
            <p:ph type="body" sz="quarter" idx="24" hasCustomPrompt="1"/>
          </p:nvPr>
        </p:nvSpPr>
        <p:spPr>
          <a:xfrm>
            <a:off x="467544" y="475803"/>
            <a:ext cx="7920880" cy="380573"/>
          </a:xfrm>
        </p:spPr>
        <p:txBody>
          <a:bodyPr/>
          <a:lstStyle>
            <a:lvl1pPr marL="114300" indent="0" algn="l">
              <a:lnSpc>
                <a:spcPct val="100000"/>
              </a:lnSpc>
              <a:buClrTx/>
              <a:buFont typeface="+mj-lt"/>
              <a:buNone/>
              <a:defRPr lang="es-ES" sz="1600" b="1" i="0" u="none" strike="noStrike" kern="1200" cap="all" baseline="0" dirty="0" smtClean="0">
                <a:solidFill>
                  <a:schemeClr val="tx1"/>
                </a:solidFill>
                <a:latin typeface="Verdana" pitchFamily="34" charset="0"/>
                <a:ea typeface="Verdana" pitchFamily="34" charset="0"/>
                <a:cs typeface="Verdana" pitchFamily="34" charset="0"/>
                <a:sym typeface="Arial"/>
              </a:defRPr>
            </a:lvl1pPr>
            <a:lvl2pPr>
              <a:defRPr lang="es-ES" sz="2000" b="1" i="0" u="none" strike="noStrike" kern="1200" cap="none" dirty="0" smtClean="0">
                <a:solidFill>
                  <a:schemeClr val="tx1"/>
                </a:solidFill>
                <a:latin typeface="Tahoma" pitchFamily="34" charset="0"/>
                <a:ea typeface="Tahoma" pitchFamily="34" charset="0"/>
                <a:cs typeface="Tahoma" pitchFamily="34" charset="0"/>
                <a:sym typeface="Arial"/>
              </a:defRPr>
            </a:lvl2pPr>
          </a:lstStyle>
          <a:p>
            <a:pPr lvl="0"/>
            <a:r>
              <a:rPr lang="es-ES" dirty="0"/>
              <a:t>CLICK TO ADD TITLE</a:t>
            </a:r>
          </a:p>
        </p:txBody>
      </p:sp>
    </p:spTree>
    <p:extLst>
      <p:ext uri="{BB962C8B-B14F-4D97-AF65-F5344CB8AC3E}">
        <p14:creationId xmlns:p14="http://schemas.microsoft.com/office/powerpoint/2010/main" val="1575068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4_Contarportada NEGRA">
    <p:bg>
      <p:bgPr>
        <a:solidFill>
          <a:schemeClr val="tx1"/>
        </a:solidFill>
        <a:effectLst/>
      </p:bgPr>
    </p:bg>
    <p:spTree>
      <p:nvGrpSpPr>
        <p:cNvPr id="1" name=""/>
        <p:cNvGrpSpPr/>
        <p:nvPr/>
      </p:nvGrpSpPr>
      <p:grpSpPr>
        <a:xfrm>
          <a:off x="0" y="0"/>
          <a:ext cx="0" cy="0"/>
          <a:chOff x="0" y="0"/>
          <a:chExt cx="0" cy="0"/>
        </a:xfrm>
      </p:grpSpPr>
      <p:sp>
        <p:nvSpPr>
          <p:cNvPr id="10" name="9 CuadroTexto"/>
          <p:cNvSpPr txBox="1"/>
          <p:nvPr userDrawn="1"/>
        </p:nvSpPr>
        <p:spPr>
          <a:xfrm>
            <a:off x="1619672" y="2118048"/>
            <a:ext cx="4464496" cy="230832"/>
          </a:xfrm>
          <a:prstGeom prst="rect">
            <a:avLst/>
          </a:prstGeom>
          <a:noFill/>
        </p:spPr>
        <p:txBody>
          <a:bodyPr wrap="square" rtlCol="0">
            <a:spAutoFit/>
          </a:bodyPr>
          <a:lstStyle/>
          <a:p>
            <a:pPr marL="114300" lvl="0" indent="0" algn="l" defTabSz="914400" rtl="0" eaLnBrk="1" latinLnBrk="0" hangingPunct="1">
              <a:lnSpc>
                <a:spcPct val="100000"/>
              </a:lnSpc>
              <a:spcBef>
                <a:spcPts val="0"/>
              </a:spcBef>
              <a:spcAft>
                <a:spcPts val="0"/>
              </a:spcAft>
              <a:buClr>
                <a:schemeClr val="dk2"/>
              </a:buClr>
              <a:buSzPts val="1800"/>
              <a:buFont typeface="Arial" pitchFamily="34" charset="0"/>
              <a:buNone/>
            </a:pPr>
            <a:r>
              <a:rPr lang="es-ES" sz="900" b="1" kern="1200" spc="300" baseline="0" dirty="0">
                <a:solidFill>
                  <a:schemeClr val="bg1"/>
                </a:solidFill>
                <a:latin typeface="Verdana" pitchFamily="34" charset="0"/>
                <a:ea typeface="Verdana" pitchFamily="34" charset="0"/>
                <a:cs typeface="Verdana" pitchFamily="34" charset="0"/>
              </a:rPr>
              <a:t>GRACIAS · THANK YOU · ESKERRIK ASKO </a:t>
            </a:r>
          </a:p>
        </p:txBody>
      </p:sp>
      <p:sp>
        <p:nvSpPr>
          <p:cNvPr id="4" name="3 CuadroTexto"/>
          <p:cNvSpPr txBox="1"/>
          <p:nvPr userDrawn="1"/>
        </p:nvSpPr>
        <p:spPr>
          <a:xfrm>
            <a:off x="1691680" y="4366845"/>
            <a:ext cx="30963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800" b="0" kern="1200" spc="0" dirty="0">
                <a:solidFill>
                  <a:schemeClr val="bg1"/>
                </a:solidFill>
                <a:latin typeface="Verdana" pitchFamily="34" charset="0"/>
                <a:ea typeface="Verdana" pitchFamily="34" charset="0"/>
                <a:cs typeface="Verdana" pitchFamily="34" charset="0"/>
              </a:rPr>
              <a:t>Parque Tecnológico </a:t>
            </a:r>
            <a:r>
              <a:rPr lang="es-ES" sz="1000" b="1" kern="1200" spc="0" dirty="0">
                <a:solidFill>
                  <a:srgbClr val="00C7B1"/>
                </a:solidFill>
                <a:latin typeface="Verdana" pitchFamily="34" charset="0"/>
                <a:ea typeface="Verdana" pitchFamily="34" charset="0"/>
                <a:cs typeface="Verdana" pitchFamily="34" charset="0"/>
              </a:rPr>
              <a:t>·</a:t>
            </a:r>
            <a:r>
              <a:rPr lang="es-ES" sz="800" b="0" kern="1200" spc="0" dirty="0">
                <a:solidFill>
                  <a:schemeClr val="bg1"/>
                </a:solidFill>
                <a:latin typeface="Verdana" pitchFamily="34" charset="0"/>
                <a:ea typeface="Verdana" pitchFamily="34" charset="0"/>
                <a:cs typeface="Verdana" pitchFamily="34" charset="0"/>
              </a:rPr>
              <a:t> c/Albert Einstein 48</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800" b="0" kern="1200" spc="0" dirty="0">
                <a:solidFill>
                  <a:schemeClr val="bg1"/>
                </a:solidFill>
                <a:latin typeface="Verdana" pitchFamily="34" charset="0"/>
                <a:ea typeface="Verdana" pitchFamily="34" charset="0"/>
                <a:cs typeface="Verdana" pitchFamily="34" charset="0"/>
              </a:rPr>
              <a:t>01510 Vitoria-Gasteiz </a:t>
            </a:r>
            <a:r>
              <a:rPr lang="es-ES" sz="1000" b="1" kern="1200" spc="0" dirty="0">
                <a:solidFill>
                  <a:srgbClr val="00C7B1"/>
                </a:solidFill>
                <a:latin typeface="Verdana" pitchFamily="34" charset="0"/>
                <a:ea typeface="Verdana" pitchFamily="34" charset="0"/>
                <a:cs typeface="Verdana" pitchFamily="34" charset="0"/>
              </a:rPr>
              <a:t>· </a:t>
            </a:r>
            <a:r>
              <a:rPr lang="es-ES" sz="800" b="0" kern="1200" spc="0" dirty="0">
                <a:solidFill>
                  <a:schemeClr val="bg1"/>
                </a:solidFill>
                <a:latin typeface="Verdana" pitchFamily="34" charset="0"/>
                <a:ea typeface="Verdana" pitchFamily="34" charset="0"/>
                <a:cs typeface="Verdana" pitchFamily="34" charset="0"/>
              </a:rPr>
              <a:t>(Álava)</a:t>
            </a:r>
            <a:r>
              <a:rPr lang="es-ES_tradnl" sz="800" b="0" kern="1200" spc="0" baseline="0" dirty="0">
                <a:solidFill>
                  <a:schemeClr val="bg1"/>
                </a:solidFill>
                <a:latin typeface="Verdana" pitchFamily="34" charset="0"/>
                <a:ea typeface="Verdana" pitchFamily="34" charset="0"/>
                <a:cs typeface="Verdana" pitchFamily="34" charset="0"/>
              </a:rPr>
              <a:t> SPAIN</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800" b="0" kern="1200" spc="0" baseline="0" dirty="0">
                <a:solidFill>
                  <a:schemeClr val="bg1"/>
                </a:solidFill>
                <a:latin typeface="Verdana" pitchFamily="34" charset="0"/>
                <a:ea typeface="Verdana" pitchFamily="34" charset="0"/>
                <a:cs typeface="Verdana" pitchFamily="34" charset="0"/>
              </a:rPr>
              <a:t>+34 945 29 71 08</a:t>
            </a:r>
            <a:endParaRPr lang="es-ES" sz="800" b="0" kern="1200" spc="0" dirty="0">
              <a:solidFill>
                <a:schemeClr val="bg1"/>
              </a:solidFill>
              <a:latin typeface="Verdana" pitchFamily="34" charset="0"/>
              <a:ea typeface="Verdana" pitchFamily="34" charset="0"/>
              <a:cs typeface="Verdana" pitchFamily="34" charset="0"/>
            </a:endParaRPr>
          </a:p>
          <a:p>
            <a:endParaRPr lang="es-ES" sz="800" b="0" kern="1200" spc="0" dirty="0">
              <a:solidFill>
                <a:schemeClr val="bg1"/>
              </a:solidFill>
              <a:latin typeface="Verdana" pitchFamily="34" charset="0"/>
              <a:ea typeface="Verdana" pitchFamily="34" charset="0"/>
              <a:cs typeface="Verdana" pitchFamily="34" charset="0"/>
            </a:endParaRPr>
          </a:p>
        </p:txBody>
      </p:sp>
      <p:pic>
        <p:nvPicPr>
          <p:cNvPr id="12" name="11 Imagen"/>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980062" y="5085184"/>
            <a:ext cx="2624386" cy="792088"/>
          </a:xfrm>
          <a:prstGeom prst="rect">
            <a:avLst/>
          </a:prstGeom>
        </p:spPr>
      </p:pic>
      <p:pic>
        <p:nvPicPr>
          <p:cNvPr id="6" name="Graphic 5">
            <a:extLst>
              <a:ext uri="{FF2B5EF4-FFF2-40B4-BE49-F238E27FC236}">
                <a16:creationId xmlns:a16="http://schemas.microsoft.com/office/drawing/2014/main" id="{F4915B73-28E5-4288-802D-D58E4BDF0F4C}"/>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1680" y="2630745"/>
            <a:ext cx="2770833" cy="1447789"/>
          </a:xfrm>
          <a:prstGeom prst="rect">
            <a:avLst/>
          </a:prstGeom>
        </p:spPr>
      </p:pic>
      <p:pic>
        <p:nvPicPr>
          <p:cNvPr id="7" name="Picture 6">
            <a:extLst>
              <a:ext uri="{FF2B5EF4-FFF2-40B4-BE49-F238E27FC236}">
                <a16:creationId xmlns:a16="http://schemas.microsoft.com/office/drawing/2014/main" id="{BCF8687C-9132-4A29-9985-26B633730D36}"/>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0" y="0"/>
            <a:ext cx="6416330" cy="6858000"/>
          </a:xfrm>
          <a:prstGeom prst="rect">
            <a:avLst/>
          </a:prstGeom>
        </p:spPr>
      </p:pic>
      <p:grpSp>
        <p:nvGrpSpPr>
          <p:cNvPr id="11" name="Group 10">
            <a:extLst>
              <a:ext uri="{FF2B5EF4-FFF2-40B4-BE49-F238E27FC236}">
                <a16:creationId xmlns:a16="http://schemas.microsoft.com/office/drawing/2014/main" id="{C837AD31-1D8E-45EB-8207-19FE62DD6055}"/>
              </a:ext>
            </a:extLst>
          </p:cNvPr>
          <p:cNvGrpSpPr/>
          <p:nvPr userDrawn="1"/>
        </p:nvGrpSpPr>
        <p:grpSpPr>
          <a:xfrm>
            <a:off x="7524328" y="5805264"/>
            <a:ext cx="956173" cy="299165"/>
            <a:chOff x="7380312" y="5737112"/>
            <a:chExt cx="956173" cy="299165"/>
          </a:xfrm>
        </p:grpSpPr>
        <p:pic>
          <p:nvPicPr>
            <p:cNvPr id="13" name="Picture 12">
              <a:extLst>
                <a:ext uri="{FF2B5EF4-FFF2-40B4-BE49-F238E27FC236}">
                  <a16:creationId xmlns:a16="http://schemas.microsoft.com/office/drawing/2014/main" id="{24713394-39FF-4AD5-9765-F66350D900C5}"/>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7380312" y="5744620"/>
              <a:ext cx="301234" cy="291657"/>
            </a:xfrm>
            <a:prstGeom prst="rect">
              <a:avLst/>
            </a:prstGeom>
          </p:spPr>
        </p:pic>
        <p:pic>
          <p:nvPicPr>
            <p:cNvPr id="14" name="Picture 13">
              <a:extLst>
                <a:ext uri="{FF2B5EF4-FFF2-40B4-BE49-F238E27FC236}">
                  <a16:creationId xmlns:a16="http://schemas.microsoft.com/office/drawing/2014/main" id="{F2D18544-A586-4EC8-B287-13445EF4BA07}"/>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718377" y="5737112"/>
              <a:ext cx="301234" cy="291657"/>
            </a:xfrm>
            <a:prstGeom prst="rect">
              <a:avLst/>
            </a:prstGeom>
          </p:spPr>
        </p:pic>
        <p:pic>
          <p:nvPicPr>
            <p:cNvPr id="15" name="Picture 14">
              <a:extLst>
                <a:ext uri="{FF2B5EF4-FFF2-40B4-BE49-F238E27FC236}">
                  <a16:creationId xmlns:a16="http://schemas.microsoft.com/office/drawing/2014/main" id="{5A400787-B6C5-4EC7-AE97-7D4F1DA8E0FE}"/>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8069332" y="5744620"/>
              <a:ext cx="267153" cy="278108"/>
            </a:xfrm>
            <a:prstGeom prst="rect">
              <a:avLst/>
            </a:prstGeom>
          </p:spPr>
        </p:pic>
      </p:grpSp>
      <p:sp>
        <p:nvSpPr>
          <p:cNvPr id="16" name="15 CuadroTexto">
            <a:extLst>
              <a:ext uri="{FF2B5EF4-FFF2-40B4-BE49-F238E27FC236}">
                <a16:creationId xmlns:a16="http://schemas.microsoft.com/office/drawing/2014/main" id="{71CC3FFA-E273-4ABD-AFD1-6FBA38FCB84B}"/>
              </a:ext>
            </a:extLst>
          </p:cNvPr>
          <p:cNvSpPr txBox="1"/>
          <p:nvPr userDrawn="1"/>
        </p:nvSpPr>
        <p:spPr>
          <a:xfrm>
            <a:off x="7366303" y="6152192"/>
            <a:ext cx="129341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b="0" kern="1200" spc="0" dirty="0">
                <a:solidFill>
                  <a:schemeClr val="bg1"/>
                </a:solidFill>
                <a:latin typeface="Verdana" pitchFamily="34" charset="0"/>
                <a:ea typeface="Verdana" pitchFamily="34" charset="0"/>
                <a:cs typeface="Verdana" pitchFamily="34" charset="0"/>
              </a:rPr>
              <a:t>cicenergigune.com</a:t>
            </a:r>
          </a:p>
        </p:txBody>
      </p:sp>
    </p:spTree>
    <p:extLst>
      <p:ext uri="{BB962C8B-B14F-4D97-AF65-F5344CB8AC3E}">
        <p14:creationId xmlns:p14="http://schemas.microsoft.com/office/powerpoint/2010/main" val="1162093949"/>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4_Contarportada BLANCA">
    <p:bg>
      <p:bgRef idx="1001">
        <a:schemeClr val="bg1"/>
      </p:bgRef>
    </p:bg>
    <p:spTree>
      <p:nvGrpSpPr>
        <p:cNvPr id="1" name=""/>
        <p:cNvGrpSpPr/>
        <p:nvPr/>
      </p:nvGrpSpPr>
      <p:grpSpPr>
        <a:xfrm>
          <a:off x="0" y="0"/>
          <a:ext cx="0" cy="0"/>
          <a:chOff x="0" y="0"/>
          <a:chExt cx="0" cy="0"/>
        </a:xfrm>
      </p:grpSpPr>
      <p:sp>
        <p:nvSpPr>
          <p:cNvPr id="10" name="9 CuadroTexto"/>
          <p:cNvSpPr txBox="1"/>
          <p:nvPr userDrawn="1"/>
        </p:nvSpPr>
        <p:spPr>
          <a:xfrm>
            <a:off x="1619672" y="2118048"/>
            <a:ext cx="4464496" cy="230832"/>
          </a:xfrm>
          <a:prstGeom prst="rect">
            <a:avLst/>
          </a:prstGeom>
          <a:noFill/>
        </p:spPr>
        <p:txBody>
          <a:bodyPr wrap="square" rtlCol="0">
            <a:spAutoFit/>
          </a:bodyPr>
          <a:lstStyle/>
          <a:p>
            <a:pPr marL="114300" lvl="0" indent="0" algn="l" defTabSz="914400" rtl="0" eaLnBrk="1" latinLnBrk="0" hangingPunct="1">
              <a:lnSpc>
                <a:spcPct val="100000"/>
              </a:lnSpc>
              <a:spcBef>
                <a:spcPts val="0"/>
              </a:spcBef>
              <a:spcAft>
                <a:spcPts val="0"/>
              </a:spcAft>
              <a:buClr>
                <a:schemeClr val="dk2"/>
              </a:buClr>
              <a:buSzPts val="1800"/>
              <a:buFont typeface="Arial" pitchFamily="34" charset="0"/>
              <a:buNone/>
            </a:pPr>
            <a:r>
              <a:rPr lang="es-ES" sz="900" b="0" kern="1200" spc="300" baseline="0" dirty="0">
                <a:solidFill>
                  <a:schemeClr val="tx1"/>
                </a:solidFill>
                <a:latin typeface="Verdana" pitchFamily="34" charset="0"/>
                <a:ea typeface="Verdana" pitchFamily="34" charset="0"/>
                <a:cs typeface="Verdana" pitchFamily="34" charset="0"/>
              </a:rPr>
              <a:t>GRACIAS · THANK YOU · ESKERRIK ASKO </a:t>
            </a:r>
          </a:p>
        </p:txBody>
      </p:sp>
      <p:sp>
        <p:nvSpPr>
          <p:cNvPr id="4" name="3 CuadroTexto"/>
          <p:cNvSpPr txBox="1"/>
          <p:nvPr userDrawn="1"/>
        </p:nvSpPr>
        <p:spPr>
          <a:xfrm>
            <a:off x="1691680" y="4366845"/>
            <a:ext cx="30963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800" b="0" kern="1200" spc="0" dirty="0">
                <a:solidFill>
                  <a:schemeClr val="tx1"/>
                </a:solidFill>
                <a:latin typeface="Verdana" pitchFamily="34" charset="0"/>
                <a:ea typeface="Verdana" pitchFamily="34" charset="0"/>
                <a:cs typeface="Verdana" pitchFamily="34" charset="0"/>
              </a:rPr>
              <a:t>Parque Tecnológico </a:t>
            </a:r>
            <a:r>
              <a:rPr lang="es-ES" sz="1000" b="0" kern="1200" spc="0" dirty="0">
                <a:solidFill>
                  <a:schemeClr val="tx1"/>
                </a:solidFill>
                <a:latin typeface="Verdana" pitchFamily="34" charset="0"/>
                <a:ea typeface="Verdana" pitchFamily="34" charset="0"/>
                <a:cs typeface="Verdana" pitchFamily="34" charset="0"/>
              </a:rPr>
              <a:t>·</a:t>
            </a:r>
            <a:r>
              <a:rPr lang="es-ES" sz="800" b="0" kern="1200" spc="0" dirty="0">
                <a:solidFill>
                  <a:schemeClr val="tx1"/>
                </a:solidFill>
                <a:latin typeface="Verdana" pitchFamily="34" charset="0"/>
                <a:ea typeface="Verdana" pitchFamily="34" charset="0"/>
                <a:cs typeface="Verdana" pitchFamily="34" charset="0"/>
              </a:rPr>
              <a:t> c/Albert Einstein 48</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800" b="0" kern="1200" spc="0" dirty="0">
                <a:solidFill>
                  <a:schemeClr val="tx1"/>
                </a:solidFill>
                <a:latin typeface="Verdana" pitchFamily="34" charset="0"/>
                <a:ea typeface="Verdana" pitchFamily="34" charset="0"/>
                <a:cs typeface="Verdana" pitchFamily="34" charset="0"/>
              </a:rPr>
              <a:t>01510 Vitoria-Gasteiz </a:t>
            </a:r>
            <a:r>
              <a:rPr lang="es-ES" sz="1000" b="0" kern="1200" spc="0" dirty="0">
                <a:solidFill>
                  <a:schemeClr val="tx1"/>
                </a:solidFill>
                <a:latin typeface="Verdana" pitchFamily="34" charset="0"/>
                <a:ea typeface="Verdana" pitchFamily="34" charset="0"/>
                <a:cs typeface="Verdana" pitchFamily="34" charset="0"/>
              </a:rPr>
              <a:t>· </a:t>
            </a:r>
            <a:r>
              <a:rPr lang="es-ES" sz="800" b="0" kern="1200" spc="0" dirty="0">
                <a:solidFill>
                  <a:schemeClr val="tx1"/>
                </a:solidFill>
                <a:latin typeface="Verdana" pitchFamily="34" charset="0"/>
                <a:ea typeface="Verdana" pitchFamily="34" charset="0"/>
                <a:cs typeface="Verdana" pitchFamily="34" charset="0"/>
              </a:rPr>
              <a:t>(Álava)</a:t>
            </a:r>
            <a:r>
              <a:rPr lang="es-ES_tradnl" sz="800" b="0" kern="1200" spc="0" baseline="0" dirty="0">
                <a:solidFill>
                  <a:schemeClr val="tx1"/>
                </a:solidFill>
                <a:latin typeface="Verdana" pitchFamily="34" charset="0"/>
                <a:ea typeface="Verdana" pitchFamily="34" charset="0"/>
                <a:cs typeface="Verdana" pitchFamily="34" charset="0"/>
              </a:rPr>
              <a:t> SPAIN</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800" b="0" kern="1200" spc="0" baseline="0" dirty="0">
                <a:solidFill>
                  <a:schemeClr val="tx1"/>
                </a:solidFill>
                <a:latin typeface="Verdana" pitchFamily="34" charset="0"/>
                <a:ea typeface="Verdana" pitchFamily="34" charset="0"/>
                <a:cs typeface="Verdana" pitchFamily="34" charset="0"/>
              </a:rPr>
              <a:t>+34 945 29 71 08</a:t>
            </a:r>
            <a:endParaRPr lang="es-ES" sz="800" b="0" kern="1200" spc="0" dirty="0">
              <a:solidFill>
                <a:schemeClr val="tx1"/>
              </a:solidFill>
              <a:latin typeface="Verdana" pitchFamily="34" charset="0"/>
              <a:ea typeface="Verdana" pitchFamily="34" charset="0"/>
              <a:cs typeface="Verdana" pitchFamily="34" charset="0"/>
            </a:endParaRPr>
          </a:p>
          <a:p>
            <a:endParaRPr lang="es-ES" sz="800" b="0" kern="1200" spc="0" dirty="0">
              <a:solidFill>
                <a:schemeClr val="tx1"/>
              </a:solidFill>
              <a:latin typeface="Verdana" pitchFamily="34" charset="0"/>
              <a:ea typeface="Verdana" pitchFamily="34" charset="0"/>
              <a:cs typeface="Verdana" pitchFamily="34" charset="0"/>
            </a:endParaRPr>
          </a:p>
        </p:txBody>
      </p:sp>
      <p:pic>
        <p:nvPicPr>
          <p:cNvPr id="12" name="11 Imagen"/>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980062" y="5085184"/>
            <a:ext cx="2624386" cy="792088"/>
          </a:xfrm>
          <a:prstGeom prst="rect">
            <a:avLst/>
          </a:prstGeom>
        </p:spPr>
      </p:pic>
      <p:pic>
        <p:nvPicPr>
          <p:cNvPr id="15" name="14 Imagen"/>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980062" y="5085184"/>
            <a:ext cx="2586826" cy="780751"/>
          </a:xfrm>
          <a:prstGeom prst="rect">
            <a:avLst/>
          </a:prstGeom>
        </p:spPr>
      </p:pic>
      <p:sp>
        <p:nvSpPr>
          <p:cNvPr id="16" name="15 CuadroTexto"/>
          <p:cNvSpPr txBox="1"/>
          <p:nvPr userDrawn="1"/>
        </p:nvSpPr>
        <p:spPr>
          <a:xfrm>
            <a:off x="7256700" y="6093876"/>
            <a:ext cx="129341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b="0" kern="1200" spc="0" dirty="0">
                <a:solidFill>
                  <a:schemeClr val="tx1"/>
                </a:solidFill>
                <a:latin typeface="Verdana" pitchFamily="34" charset="0"/>
                <a:ea typeface="Verdana" pitchFamily="34" charset="0"/>
                <a:cs typeface="Verdana" pitchFamily="34" charset="0"/>
              </a:rPr>
              <a:t>cicenergigune.com</a:t>
            </a:r>
          </a:p>
        </p:txBody>
      </p:sp>
      <p:pic>
        <p:nvPicPr>
          <p:cNvPr id="6" name="Graphic 5">
            <a:extLst>
              <a:ext uri="{FF2B5EF4-FFF2-40B4-BE49-F238E27FC236}">
                <a16:creationId xmlns:a16="http://schemas.microsoft.com/office/drawing/2014/main" id="{B2BFB9F8-FCD8-420D-BC79-CE3CA6CA9402}"/>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63688" y="2628013"/>
            <a:ext cx="2742509" cy="1432989"/>
          </a:xfrm>
          <a:prstGeom prst="rect">
            <a:avLst/>
          </a:prstGeom>
        </p:spPr>
      </p:pic>
      <p:pic>
        <p:nvPicPr>
          <p:cNvPr id="11" name="Picture 10">
            <a:extLst>
              <a:ext uri="{FF2B5EF4-FFF2-40B4-BE49-F238E27FC236}">
                <a16:creationId xmlns:a16="http://schemas.microsoft.com/office/drawing/2014/main" id="{478F3716-17BC-41D0-85B4-43B6BF677865}"/>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0" y="0"/>
            <a:ext cx="6416330" cy="6858000"/>
          </a:xfrm>
          <a:prstGeom prst="rect">
            <a:avLst/>
          </a:prstGeom>
        </p:spPr>
      </p:pic>
      <p:grpSp>
        <p:nvGrpSpPr>
          <p:cNvPr id="19" name="Group 18">
            <a:extLst>
              <a:ext uri="{FF2B5EF4-FFF2-40B4-BE49-F238E27FC236}">
                <a16:creationId xmlns:a16="http://schemas.microsoft.com/office/drawing/2014/main" id="{39603E5B-6FB5-47C3-B88E-590F6EFF1C6A}"/>
              </a:ext>
            </a:extLst>
          </p:cNvPr>
          <p:cNvGrpSpPr/>
          <p:nvPr userDrawn="1"/>
        </p:nvGrpSpPr>
        <p:grpSpPr>
          <a:xfrm>
            <a:off x="7380312" y="5737112"/>
            <a:ext cx="956173" cy="299165"/>
            <a:chOff x="7380312" y="5737112"/>
            <a:chExt cx="956173" cy="299165"/>
          </a:xfrm>
        </p:grpSpPr>
        <p:pic>
          <p:nvPicPr>
            <p:cNvPr id="7" name="Picture 6">
              <a:extLst>
                <a:ext uri="{FF2B5EF4-FFF2-40B4-BE49-F238E27FC236}">
                  <a16:creationId xmlns:a16="http://schemas.microsoft.com/office/drawing/2014/main" id="{A32FE4FE-EDD7-40A7-A8A5-65716C0A497F}"/>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7380312" y="5744620"/>
              <a:ext cx="301234" cy="291657"/>
            </a:xfrm>
            <a:prstGeom prst="rect">
              <a:avLst/>
            </a:prstGeom>
          </p:spPr>
        </p:pic>
        <p:pic>
          <p:nvPicPr>
            <p:cNvPr id="14" name="Picture 13">
              <a:extLst>
                <a:ext uri="{FF2B5EF4-FFF2-40B4-BE49-F238E27FC236}">
                  <a16:creationId xmlns:a16="http://schemas.microsoft.com/office/drawing/2014/main" id="{B62C9454-4B0F-49B3-818E-D55860586B3A}"/>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7718377" y="5737112"/>
              <a:ext cx="301234" cy="291657"/>
            </a:xfrm>
            <a:prstGeom prst="rect">
              <a:avLst/>
            </a:prstGeom>
          </p:spPr>
        </p:pic>
        <p:pic>
          <p:nvPicPr>
            <p:cNvPr id="18" name="Picture 17">
              <a:extLst>
                <a:ext uri="{FF2B5EF4-FFF2-40B4-BE49-F238E27FC236}">
                  <a16:creationId xmlns:a16="http://schemas.microsoft.com/office/drawing/2014/main" id="{5E2E78BD-C4A1-478B-A4FB-24F26A6E6C7F}"/>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8069332" y="5744620"/>
              <a:ext cx="267153" cy="278108"/>
            </a:xfrm>
            <a:prstGeom prst="rect">
              <a:avLst/>
            </a:prstGeom>
          </p:spPr>
        </p:pic>
      </p:grpSp>
    </p:spTree>
    <p:extLst>
      <p:ext uri="{BB962C8B-B14F-4D97-AF65-F5344CB8AC3E}">
        <p14:creationId xmlns:p14="http://schemas.microsoft.com/office/powerpoint/2010/main" val="350994866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Interior_texto">
    <p:spTree>
      <p:nvGrpSpPr>
        <p:cNvPr id="1" name=""/>
        <p:cNvGrpSpPr/>
        <p:nvPr/>
      </p:nvGrpSpPr>
      <p:grpSpPr>
        <a:xfrm>
          <a:off x="0" y="0"/>
          <a:ext cx="0" cy="0"/>
          <a:chOff x="0" y="0"/>
          <a:chExt cx="0" cy="0"/>
        </a:xfrm>
      </p:grpSpPr>
      <p:sp>
        <p:nvSpPr>
          <p:cNvPr id="14" name="6 Marcador de texto"/>
          <p:cNvSpPr>
            <a:spLocks noGrp="1"/>
          </p:cNvSpPr>
          <p:nvPr>
            <p:ph type="body" sz="quarter" idx="18"/>
          </p:nvPr>
        </p:nvSpPr>
        <p:spPr>
          <a:xfrm>
            <a:off x="467544" y="1268760"/>
            <a:ext cx="8136904" cy="360040"/>
          </a:xfrm>
        </p:spPr>
        <p:txBody>
          <a:bodyPr/>
          <a:lstStyle>
            <a:lvl1pPr marL="114300" indent="0">
              <a:buNone/>
              <a:defRPr sz="1600" b="1" spc="0">
                <a:solidFill>
                  <a:srgbClr val="00C7B1"/>
                </a:solidFill>
                <a:latin typeface="Verdana" pitchFamily="34" charset="0"/>
                <a:ea typeface="Verdana" pitchFamily="34" charset="0"/>
                <a:cs typeface="Verdana" pitchFamily="34" charset="0"/>
              </a:defRPr>
            </a:lvl1pPr>
            <a:lvl2pPr marL="596900" indent="0">
              <a:buNone/>
              <a:defRPr sz="1000" spc="300">
                <a:solidFill>
                  <a:schemeClr val="tx1"/>
                </a:solidFill>
                <a:latin typeface="Verdana" pitchFamily="34" charset="0"/>
                <a:ea typeface="Verdana" pitchFamily="34" charset="0"/>
                <a:cs typeface="Verdana" pitchFamily="34" charset="0"/>
              </a:defRPr>
            </a:lvl2pPr>
            <a:lvl3pPr marL="1054100" indent="0">
              <a:buNone/>
              <a:defRPr sz="1000" spc="300">
                <a:solidFill>
                  <a:schemeClr val="tx1"/>
                </a:solidFill>
                <a:latin typeface="Verdana" pitchFamily="34" charset="0"/>
                <a:ea typeface="Verdana" pitchFamily="34" charset="0"/>
                <a:cs typeface="Verdana" pitchFamily="34" charset="0"/>
              </a:defRPr>
            </a:lvl3pPr>
            <a:lvl4pPr marL="1511300" indent="0">
              <a:buNone/>
              <a:defRPr sz="1000" spc="300">
                <a:solidFill>
                  <a:schemeClr val="tx1"/>
                </a:solidFill>
                <a:latin typeface="Verdana" pitchFamily="34" charset="0"/>
                <a:ea typeface="Verdana" pitchFamily="34" charset="0"/>
                <a:cs typeface="Verdana" pitchFamily="34" charset="0"/>
              </a:defRPr>
            </a:lvl4pPr>
            <a:lvl5pPr marL="1968500" indent="0">
              <a:buNone/>
              <a:defRPr sz="1000" spc="300">
                <a:solidFill>
                  <a:schemeClr val="tx1"/>
                </a:solidFill>
                <a:latin typeface="Verdana" pitchFamily="34" charset="0"/>
                <a:ea typeface="Verdana" pitchFamily="34" charset="0"/>
                <a:cs typeface="Verdana" pitchFamily="34" charset="0"/>
              </a:defRPr>
            </a:lvl5pPr>
          </a:lstStyle>
          <a:p>
            <a:pPr lvl="0"/>
            <a:r>
              <a:rPr lang="es-ES" dirty="0"/>
              <a:t>Haga clic para modificar el estilo de texto del patrón</a:t>
            </a:r>
          </a:p>
        </p:txBody>
      </p:sp>
      <p:sp>
        <p:nvSpPr>
          <p:cNvPr id="11" name="6 Marcador de texto"/>
          <p:cNvSpPr>
            <a:spLocks noGrp="1"/>
          </p:cNvSpPr>
          <p:nvPr>
            <p:ph type="body" sz="quarter" idx="16" hasCustomPrompt="1"/>
          </p:nvPr>
        </p:nvSpPr>
        <p:spPr>
          <a:xfrm>
            <a:off x="683568" y="856376"/>
            <a:ext cx="6336704" cy="216471"/>
          </a:xfrm>
          <a:solidFill>
            <a:srgbClr val="00C7B1"/>
          </a:solidFill>
          <a:ln>
            <a:noFill/>
          </a:ln>
        </p:spPr>
        <p:txBody>
          <a:bodyPr anchor="ctr"/>
          <a:lstStyle>
            <a:lvl1pPr marL="114300" indent="0" algn="l">
              <a:buNone/>
              <a:defRPr sz="900" b="1" spc="300">
                <a:solidFill>
                  <a:schemeClr val="tx1"/>
                </a:solidFill>
                <a:latin typeface="Verdana" pitchFamily="34" charset="0"/>
                <a:ea typeface="Verdana" pitchFamily="34" charset="0"/>
                <a:cs typeface="Verdana" pitchFamily="34" charset="0"/>
              </a:defRPr>
            </a:lvl1pPr>
            <a:lvl2pPr marL="596900" indent="0">
              <a:buNone/>
              <a:defRPr sz="1000" spc="300">
                <a:solidFill>
                  <a:schemeClr val="tx1"/>
                </a:solidFill>
                <a:latin typeface="Verdana" pitchFamily="34" charset="0"/>
                <a:ea typeface="Verdana" pitchFamily="34" charset="0"/>
                <a:cs typeface="Verdana" pitchFamily="34" charset="0"/>
              </a:defRPr>
            </a:lvl2pPr>
            <a:lvl3pPr marL="1054100" indent="0">
              <a:buNone/>
              <a:defRPr sz="1000" spc="300">
                <a:solidFill>
                  <a:schemeClr val="tx1"/>
                </a:solidFill>
                <a:latin typeface="Verdana" pitchFamily="34" charset="0"/>
                <a:ea typeface="Verdana" pitchFamily="34" charset="0"/>
                <a:cs typeface="Verdana" pitchFamily="34" charset="0"/>
              </a:defRPr>
            </a:lvl3pPr>
            <a:lvl4pPr marL="1511300" indent="0">
              <a:buNone/>
              <a:defRPr sz="1000" spc="300">
                <a:solidFill>
                  <a:schemeClr val="tx1"/>
                </a:solidFill>
                <a:latin typeface="Verdana" pitchFamily="34" charset="0"/>
                <a:ea typeface="Verdana" pitchFamily="34" charset="0"/>
                <a:cs typeface="Verdana" pitchFamily="34" charset="0"/>
              </a:defRPr>
            </a:lvl4pPr>
            <a:lvl5pPr marL="1968500" indent="0">
              <a:buNone/>
              <a:defRPr sz="1000" spc="300">
                <a:solidFill>
                  <a:schemeClr val="tx1"/>
                </a:solidFill>
                <a:latin typeface="Verdana" pitchFamily="34" charset="0"/>
                <a:ea typeface="Verdana" pitchFamily="34" charset="0"/>
                <a:cs typeface="Verdana" pitchFamily="34" charset="0"/>
              </a:defRPr>
            </a:lvl5pPr>
          </a:lstStyle>
          <a:p>
            <a:pPr lvl="0"/>
            <a:r>
              <a:rPr lang="es-ES" dirty="0"/>
              <a:t>HAGA CLIC PARA MODIFICA</a:t>
            </a:r>
          </a:p>
        </p:txBody>
      </p:sp>
      <p:sp>
        <p:nvSpPr>
          <p:cNvPr id="12" name="11 CuadroTexto"/>
          <p:cNvSpPr txBox="1"/>
          <p:nvPr userDrawn="1"/>
        </p:nvSpPr>
        <p:spPr>
          <a:xfrm>
            <a:off x="251520" y="404664"/>
            <a:ext cx="323473" cy="553998"/>
          </a:xfrm>
          <a:prstGeom prst="rect">
            <a:avLst/>
          </a:prstGeom>
          <a:noFill/>
        </p:spPr>
        <p:txBody>
          <a:bodyPr wrap="square" rtlCol="0">
            <a:spAutoFit/>
          </a:bodyPr>
          <a:lstStyle/>
          <a:p>
            <a:r>
              <a:rPr lang="es-ES" sz="3000" b="1" dirty="0">
                <a:solidFill>
                  <a:srgbClr val="00C7B1"/>
                </a:solidFill>
                <a:latin typeface="DIN Pro Cond Bold" pitchFamily="34" charset="0"/>
                <a:ea typeface="Verdana" pitchFamily="34" charset="0"/>
                <a:cs typeface="DIN Pro Cond Bold" pitchFamily="34" charset="0"/>
              </a:rPr>
              <a:t>&gt;</a:t>
            </a:r>
          </a:p>
        </p:txBody>
      </p:sp>
      <p:sp>
        <p:nvSpPr>
          <p:cNvPr id="20" name="4 Marcador de texto"/>
          <p:cNvSpPr>
            <a:spLocks noGrp="1"/>
          </p:cNvSpPr>
          <p:nvPr>
            <p:ph type="body" sz="quarter" idx="24" hasCustomPrompt="1"/>
          </p:nvPr>
        </p:nvSpPr>
        <p:spPr>
          <a:xfrm>
            <a:off x="467544" y="475803"/>
            <a:ext cx="7920880" cy="504825"/>
          </a:xfrm>
        </p:spPr>
        <p:txBody>
          <a:bodyPr/>
          <a:lstStyle>
            <a:lvl1pPr marL="114300" indent="0" algn="l">
              <a:lnSpc>
                <a:spcPct val="100000"/>
              </a:lnSpc>
              <a:buClrTx/>
              <a:buFont typeface="+mj-lt"/>
              <a:buNone/>
              <a:defRPr lang="es-ES" sz="1800" b="1" i="0" u="none" strike="noStrike" kern="1200" cap="none" dirty="0" smtClean="0">
                <a:solidFill>
                  <a:schemeClr val="tx1"/>
                </a:solidFill>
                <a:latin typeface="Verdana" pitchFamily="34" charset="0"/>
                <a:ea typeface="Verdana" pitchFamily="34" charset="0"/>
                <a:cs typeface="Verdana" pitchFamily="34" charset="0"/>
                <a:sym typeface="Arial"/>
              </a:defRPr>
            </a:lvl1pPr>
            <a:lvl2pPr>
              <a:defRPr lang="es-ES" sz="2000" b="1" i="0" u="none" strike="noStrike" kern="1200" cap="none" dirty="0" smtClean="0">
                <a:solidFill>
                  <a:schemeClr val="tx1"/>
                </a:solidFill>
                <a:latin typeface="Tahoma" pitchFamily="34" charset="0"/>
                <a:ea typeface="Tahoma" pitchFamily="34" charset="0"/>
                <a:cs typeface="Tahoma" pitchFamily="34" charset="0"/>
                <a:sym typeface="Arial"/>
              </a:defRPr>
            </a:lvl2pPr>
          </a:lstStyle>
          <a:p>
            <a:pPr lvl="0"/>
            <a:r>
              <a:rPr lang="es-ES" dirty="0"/>
              <a:t>HAGA CLIC PARA MODIFICAR EL ESTILO DE TEXT PATRÓN</a:t>
            </a:r>
          </a:p>
        </p:txBody>
      </p:sp>
      <p:sp>
        <p:nvSpPr>
          <p:cNvPr id="17" name="16 CuadroTexto"/>
          <p:cNvSpPr txBox="1"/>
          <p:nvPr userDrawn="1"/>
        </p:nvSpPr>
        <p:spPr>
          <a:xfrm>
            <a:off x="35496" y="6597352"/>
            <a:ext cx="2592288" cy="207749"/>
          </a:xfrm>
          <a:prstGeom prst="rect">
            <a:avLst/>
          </a:prstGeom>
          <a:noFill/>
        </p:spPr>
        <p:txBody>
          <a:bodyPr wrap="square" rtlCol="0">
            <a:spAutoFit/>
          </a:bodyPr>
          <a:lstStyle/>
          <a:p>
            <a:r>
              <a:rPr lang="es-ES" sz="750" kern="1200" dirty="0">
                <a:solidFill>
                  <a:schemeClr val="tx1"/>
                </a:solidFill>
                <a:latin typeface="+mn-lt"/>
                <a:ea typeface="+mn-ea"/>
                <a:cs typeface="+mn-cs"/>
              </a:rPr>
              <a:t>© CICenergiGUNE. 2020. Todos los derechos reservados</a:t>
            </a:r>
          </a:p>
        </p:txBody>
      </p:sp>
      <p:sp>
        <p:nvSpPr>
          <p:cNvPr id="4" name="Text Placeholder 3">
            <a:extLst>
              <a:ext uri="{FF2B5EF4-FFF2-40B4-BE49-F238E27FC236}">
                <a16:creationId xmlns:a16="http://schemas.microsoft.com/office/drawing/2014/main" id="{74AD137C-D44D-4988-83E1-BCDA49C04F23}"/>
              </a:ext>
            </a:extLst>
          </p:cNvPr>
          <p:cNvSpPr>
            <a:spLocks noGrp="1"/>
          </p:cNvSpPr>
          <p:nvPr>
            <p:ph type="body" sz="quarter" idx="26"/>
          </p:nvPr>
        </p:nvSpPr>
        <p:spPr>
          <a:xfrm>
            <a:off x="467544" y="1784663"/>
            <a:ext cx="7561263" cy="2004327"/>
          </a:xfrm>
        </p:spPr>
        <p:txBody>
          <a:bodyPr/>
          <a:lstStyle>
            <a:lvl1pPr marL="400050" indent="-285750">
              <a:buFont typeface="Wingdings" panose="05000000000000000000" pitchFamily="2" charset="2"/>
              <a:buChar char="§"/>
              <a:defRPr lang="en-US" sz="1400" b="1" kern="1200" spc="0" dirty="0" smtClean="0">
                <a:solidFill>
                  <a:schemeClr val="tx1"/>
                </a:solidFill>
                <a:latin typeface="Verdana" pitchFamily="34" charset="0"/>
                <a:ea typeface="Verdana" pitchFamily="34" charset="0"/>
                <a:cs typeface="Verdana" pitchFamily="34" charset="0"/>
              </a:defRPr>
            </a:lvl1pPr>
            <a:lvl2pPr marL="596900" indent="0">
              <a:buFont typeface="Wingdings" panose="05000000000000000000" pitchFamily="2" charset="2"/>
              <a:buChar char="§"/>
              <a:tabLst>
                <a:tab pos="806450" algn="l"/>
              </a:tabLst>
              <a:defRPr lang="en-US" sz="1400" b="0" kern="1200" spc="0" dirty="0" smtClean="0">
                <a:solidFill>
                  <a:schemeClr val="tx1"/>
                </a:solidFill>
                <a:latin typeface="Verdana" pitchFamily="34" charset="0"/>
                <a:ea typeface="Verdana" pitchFamily="34" charset="0"/>
                <a:cs typeface="Verdana" pitchFamily="34" charset="0"/>
              </a:defRPr>
            </a:lvl2pPr>
            <a:lvl3pPr marL="1397000" indent="-342900">
              <a:buFont typeface="Wingdings" panose="05000000000000000000" pitchFamily="2" charset="2"/>
              <a:buChar char="§"/>
              <a:tabLst>
                <a:tab pos="806450" algn="l"/>
              </a:tabLst>
              <a:defRPr lang="en-US" sz="1400" b="0" kern="1200" spc="0" dirty="0" smtClean="0">
                <a:solidFill>
                  <a:schemeClr val="tx1"/>
                </a:solidFill>
                <a:latin typeface="Verdana" pitchFamily="34" charset="0"/>
                <a:ea typeface="Verdana" pitchFamily="34" charset="0"/>
                <a:cs typeface="Verdana" pitchFamily="34" charset="0"/>
              </a:defRPr>
            </a:lvl3pPr>
          </a:lstStyle>
          <a:p>
            <a:pPr marL="114300" lvl="0" indent="0" algn="just" defTabSz="914400" rtl="0" eaLnBrk="1" latinLnBrk="0" hangingPunct="1">
              <a:lnSpc>
                <a:spcPct val="115000"/>
              </a:lnSpc>
              <a:spcBef>
                <a:spcPts val="0"/>
              </a:spcBef>
              <a:spcAft>
                <a:spcPts val="0"/>
              </a:spcAft>
              <a:buClr>
                <a:schemeClr val="dk2"/>
              </a:buClr>
              <a:buSzPts val="1800"/>
              <a:buFont typeface="Arial" pitchFamily="34" charset="0"/>
              <a:buNone/>
            </a:pPr>
            <a:r>
              <a:rPr lang="en-US" dirty="0"/>
              <a:t>Click to edit Master text styles</a:t>
            </a:r>
          </a:p>
          <a:p>
            <a:pPr marL="1511300" lvl="1" indent="-914400" algn="just" defTabSz="914400" rtl="0" eaLnBrk="1" latinLnBrk="0" hangingPunct="1">
              <a:lnSpc>
                <a:spcPct val="100000"/>
              </a:lnSpc>
              <a:spcBef>
                <a:spcPts val="0"/>
              </a:spcBef>
              <a:spcAft>
                <a:spcPts val="0"/>
              </a:spcAft>
              <a:buClr>
                <a:schemeClr val="dk2"/>
              </a:buClr>
              <a:buSzPts val="1400"/>
              <a:buFont typeface="Wingdings" panose="05000000000000000000" pitchFamily="2" charset="2"/>
              <a:buChar char="Ø"/>
            </a:pPr>
            <a:r>
              <a:rPr lang="es-ES" dirty="0"/>
              <a:t>Segundo nivel</a:t>
            </a:r>
          </a:p>
          <a:p>
            <a:pPr marL="2311400" lvl="2" indent="-914400" algn="just" defTabSz="914400" rtl="0" eaLnBrk="1" latinLnBrk="0" hangingPunct="1">
              <a:lnSpc>
                <a:spcPct val="100000"/>
              </a:lnSpc>
              <a:spcBef>
                <a:spcPts val="0"/>
              </a:spcBef>
              <a:spcAft>
                <a:spcPts val="0"/>
              </a:spcAft>
              <a:buClr>
                <a:schemeClr val="dk2"/>
              </a:buClr>
              <a:buSzPts val="1400"/>
              <a:buFont typeface="Wingdings" panose="05000000000000000000" pitchFamily="2" charset="2"/>
              <a:buChar char="Ø"/>
              <a:tabLst>
                <a:tab pos="1071563" algn="l"/>
              </a:tabLst>
            </a:pPr>
            <a:r>
              <a:rPr lang="en-US" dirty="0"/>
              <a:t>Segundo </a:t>
            </a:r>
            <a:r>
              <a:rPr lang="en-US" dirty="0" err="1"/>
              <a:t>nivel</a:t>
            </a:r>
            <a:endParaRPr lang="en-US" dirty="0"/>
          </a:p>
        </p:txBody>
      </p:sp>
      <p:sp>
        <p:nvSpPr>
          <p:cNvPr id="10" name="2 Marcador de número de diapositiva">
            <a:extLst>
              <a:ext uri="{FF2B5EF4-FFF2-40B4-BE49-F238E27FC236}">
                <a16:creationId xmlns:a16="http://schemas.microsoft.com/office/drawing/2014/main" id="{EBAF9285-02A6-4831-8102-792C5FD9B7B3}"/>
              </a:ext>
            </a:extLst>
          </p:cNvPr>
          <p:cNvSpPr txBox="1">
            <a:spLocks/>
          </p:cNvSpPr>
          <p:nvPr userDrawn="1"/>
        </p:nvSpPr>
        <p:spPr>
          <a:xfrm>
            <a:off x="6758880" y="6356350"/>
            <a:ext cx="1773560" cy="385018"/>
          </a:xfrm>
          <a:prstGeom prst="rect">
            <a:avLst/>
          </a:prstGeom>
          <a:ln>
            <a:noFill/>
          </a:ln>
        </p:spPr>
        <p:txBody>
          <a:bodyPr vert="horz" lIns="91440" tIns="45720" rIns="91440" bIns="45720" rtlCol="0" anchor="ctr"/>
          <a:lstStyle>
            <a:defPPr>
              <a:defRPr lang="es-ES"/>
            </a:defPPr>
            <a:lvl1pPr marL="0" algn="r" defTabSz="914400" rtl="0" eaLnBrk="1" latinLnBrk="0" hangingPunct="1">
              <a:defRPr sz="1000" kern="1200">
                <a:solidFill>
                  <a:srgbClr val="18D3D7"/>
                </a:solidFill>
                <a:latin typeface="Verdana" pitchFamily="34" charset="0"/>
                <a:ea typeface="Verdana" pitchFamily="34" charset="0"/>
                <a:cs typeface="Verdan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70556F-ADA2-491D-8160-D186F5566C8A}" type="slidenum">
              <a:rPr lang="es-ES" smtClean="0"/>
              <a:pPr/>
              <a:t>‹#›</a:t>
            </a:fld>
            <a:endParaRPr lang="es-ES" dirty="0"/>
          </a:p>
        </p:txBody>
      </p:sp>
      <p:pic>
        <p:nvPicPr>
          <p:cNvPr id="3" name="Picture 12">
            <a:extLst>
              <a:ext uri="{FF2B5EF4-FFF2-40B4-BE49-F238E27FC236}">
                <a16:creationId xmlns:a16="http://schemas.microsoft.com/office/drawing/2014/main" id="{7B6A3A6C-E450-4CE2-9D05-DF55FCBEBDE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149547" y="155523"/>
            <a:ext cx="765785" cy="827048"/>
          </a:xfrm>
          <a:prstGeom prst="rect">
            <a:avLst/>
          </a:prstGeom>
        </p:spPr>
      </p:pic>
    </p:spTree>
    <p:extLst>
      <p:ext uri="{BB962C8B-B14F-4D97-AF65-F5344CB8AC3E}">
        <p14:creationId xmlns:p14="http://schemas.microsoft.com/office/powerpoint/2010/main" val="2494940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Portada_1">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00F2FE-D269-4D98-A6A7-0ED55ED5D610}"/>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5931" r="5534"/>
          <a:stretch/>
        </p:blipFill>
        <p:spPr>
          <a:xfrm>
            <a:off x="-2" y="0"/>
            <a:ext cx="9144001" cy="6885384"/>
          </a:xfrm>
          <a:prstGeom prst="rect">
            <a:avLst/>
          </a:prstGeom>
        </p:spPr>
      </p:pic>
      <p:sp>
        <p:nvSpPr>
          <p:cNvPr id="4" name="Rectangle 3">
            <a:extLst>
              <a:ext uri="{FF2B5EF4-FFF2-40B4-BE49-F238E27FC236}">
                <a16:creationId xmlns:a16="http://schemas.microsoft.com/office/drawing/2014/main" id="{F980B6C4-FEE1-409A-BE33-5FFE000EA3DE}"/>
              </a:ext>
            </a:extLst>
          </p:cNvPr>
          <p:cNvSpPr/>
          <p:nvPr userDrawn="1"/>
        </p:nvSpPr>
        <p:spPr>
          <a:xfrm>
            <a:off x="1" y="10991"/>
            <a:ext cx="9143999" cy="6863402"/>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ctángulo"/>
          <p:cNvSpPr/>
          <p:nvPr userDrawn="1"/>
        </p:nvSpPr>
        <p:spPr>
          <a:xfrm>
            <a:off x="3223948" y="1889365"/>
            <a:ext cx="5328592"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5 Marcador de texto"/>
          <p:cNvSpPr>
            <a:spLocks noGrp="1"/>
          </p:cNvSpPr>
          <p:nvPr>
            <p:ph type="body" sz="quarter" idx="18" hasCustomPrompt="1"/>
          </p:nvPr>
        </p:nvSpPr>
        <p:spPr>
          <a:xfrm>
            <a:off x="1475655" y="2474428"/>
            <a:ext cx="6408737" cy="880872"/>
          </a:xfrm>
          <a:noFill/>
        </p:spPr>
        <p:txBody>
          <a:bodyPr/>
          <a:lstStyle>
            <a:lvl1pPr marL="114300" indent="0">
              <a:buNone/>
              <a:defRPr sz="2400" b="1" spc="300" baseline="0">
                <a:solidFill>
                  <a:schemeClr val="accent2"/>
                </a:solidFill>
                <a:latin typeface="Verdana" pitchFamily="34" charset="0"/>
                <a:ea typeface="Verdana" pitchFamily="34" charset="0"/>
                <a:cs typeface="Verdana"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Haga </a:t>
            </a:r>
            <a:r>
              <a:rPr lang="es-ES" dirty="0" err="1"/>
              <a:t>click</a:t>
            </a:r>
            <a:r>
              <a:rPr lang="es-ES" dirty="0"/>
              <a:t> para modificar el estilo del patrón</a:t>
            </a:r>
          </a:p>
        </p:txBody>
      </p:sp>
      <p:sp>
        <p:nvSpPr>
          <p:cNvPr id="23" name="5 Marcador de texto"/>
          <p:cNvSpPr>
            <a:spLocks noGrp="1"/>
          </p:cNvSpPr>
          <p:nvPr>
            <p:ph type="body" sz="quarter" idx="19" hasCustomPrompt="1"/>
          </p:nvPr>
        </p:nvSpPr>
        <p:spPr>
          <a:xfrm>
            <a:off x="1475655" y="4492344"/>
            <a:ext cx="6408737" cy="880872"/>
          </a:xfrm>
          <a:noFill/>
        </p:spPr>
        <p:txBody>
          <a:bodyPr/>
          <a:lstStyle>
            <a:lvl1pPr marL="114300" indent="0">
              <a:buNone/>
              <a:defRPr sz="1200" b="0" spc="300" baseline="0">
                <a:solidFill>
                  <a:schemeClr val="bg1"/>
                </a:solidFill>
                <a:latin typeface="Verdana" pitchFamily="34" charset="0"/>
                <a:ea typeface="Verdana" pitchFamily="34" charset="0"/>
                <a:cs typeface="Verdana"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Haga </a:t>
            </a:r>
            <a:r>
              <a:rPr lang="es-ES" dirty="0" err="1"/>
              <a:t>click</a:t>
            </a:r>
            <a:r>
              <a:rPr lang="es-ES" dirty="0"/>
              <a:t> para modificar el estilo del patrón</a:t>
            </a:r>
          </a:p>
        </p:txBody>
      </p:sp>
      <p:sp>
        <p:nvSpPr>
          <p:cNvPr id="13" name="2 Marcador de texto"/>
          <p:cNvSpPr>
            <a:spLocks noGrp="1"/>
          </p:cNvSpPr>
          <p:nvPr>
            <p:ph type="body" sz="quarter" idx="21" hasCustomPrompt="1"/>
          </p:nvPr>
        </p:nvSpPr>
        <p:spPr>
          <a:xfrm>
            <a:off x="1422585" y="5492431"/>
            <a:ext cx="3024336" cy="288032"/>
          </a:xfrm>
          <a:noFill/>
          <a:ln>
            <a:solidFill>
              <a:schemeClr val="tx1"/>
            </a:solidFill>
          </a:ln>
        </p:spPr>
        <p:txBody>
          <a:bodyPr/>
          <a:lstStyle>
            <a:lvl1pPr marL="114300" indent="0">
              <a:buNone/>
              <a:defRPr sz="750" b="0" spc="0">
                <a:solidFill>
                  <a:schemeClr val="bg1"/>
                </a:solidFill>
                <a:latin typeface="Verdana" pitchFamily="34" charset="0"/>
                <a:ea typeface="Verdana" pitchFamily="34" charset="0"/>
                <a:cs typeface="Verdana" pitchFamily="34" charset="0"/>
              </a:defRPr>
            </a:lvl1pPr>
          </a:lstStyle>
          <a:p>
            <a:pPr lvl="0"/>
            <a:r>
              <a:rPr lang="es-ES" dirty="0"/>
              <a:t>© </a:t>
            </a:r>
            <a:r>
              <a:rPr lang="es-ES" dirty="0" err="1"/>
              <a:t>CICenergiGUNE</a:t>
            </a:r>
            <a:r>
              <a:rPr lang="es-ES" dirty="0"/>
              <a:t> 2020 · Todos los derechos reservados</a:t>
            </a:r>
          </a:p>
        </p:txBody>
      </p:sp>
      <p:sp>
        <p:nvSpPr>
          <p:cNvPr id="14" name="5 Marcador de texto">
            <a:extLst>
              <a:ext uri="{FF2B5EF4-FFF2-40B4-BE49-F238E27FC236}">
                <a16:creationId xmlns:a16="http://schemas.microsoft.com/office/drawing/2014/main" id="{F2CD0931-3CDF-4160-A9CB-1F924B76AD76}"/>
              </a:ext>
            </a:extLst>
          </p:cNvPr>
          <p:cNvSpPr>
            <a:spLocks noGrp="1"/>
          </p:cNvSpPr>
          <p:nvPr>
            <p:ph type="body" sz="quarter" idx="22" hasCustomPrompt="1"/>
          </p:nvPr>
        </p:nvSpPr>
        <p:spPr>
          <a:xfrm>
            <a:off x="1475655" y="3429000"/>
            <a:ext cx="6408737" cy="880872"/>
          </a:xfrm>
          <a:noFill/>
        </p:spPr>
        <p:txBody>
          <a:bodyPr/>
          <a:lstStyle>
            <a:lvl1pPr marL="114300" indent="0">
              <a:buNone/>
              <a:defRPr sz="2400" b="1" spc="300" baseline="0">
                <a:solidFill>
                  <a:schemeClr val="bg1"/>
                </a:solidFill>
                <a:latin typeface="Verdana" pitchFamily="34" charset="0"/>
                <a:ea typeface="Verdana" pitchFamily="34" charset="0"/>
                <a:cs typeface="Verdana"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Haga </a:t>
            </a:r>
            <a:r>
              <a:rPr lang="es-ES" dirty="0" err="1"/>
              <a:t>click</a:t>
            </a:r>
            <a:r>
              <a:rPr lang="es-ES" dirty="0"/>
              <a:t> para modificar el estilo del patrón</a:t>
            </a:r>
          </a:p>
        </p:txBody>
      </p:sp>
      <p:pic>
        <p:nvPicPr>
          <p:cNvPr id="6" name="Graphic 5">
            <a:extLst>
              <a:ext uri="{FF2B5EF4-FFF2-40B4-BE49-F238E27FC236}">
                <a16:creationId xmlns:a16="http://schemas.microsoft.com/office/drawing/2014/main" id="{4F072A6E-73D4-41B4-A748-7C94108ECCB7}"/>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92280" y="5661248"/>
            <a:ext cx="1923307" cy="1004947"/>
          </a:xfrm>
          <a:prstGeom prst="rect">
            <a:avLst/>
          </a:prstGeom>
        </p:spPr>
      </p:pic>
      <p:pic>
        <p:nvPicPr>
          <p:cNvPr id="12" name="Picture 11">
            <a:extLst>
              <a:ext uri="{FF2B5EF4-FFF2-40B4-BE49-F238E27FC236}">
                <a16:creationId xmlns:a16="http://schemas.microsoft.com/office/drawing/2014/main" id="{87600B9B-875B-4BD5-9034-477226F425AE}"/>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0" y="0"/>
            <a:ext cx="6416330" cy="6858000"/>
          </a:xfrm>
          <a:prstGeom prst="rect">
            <a:avLst/>
          </a:prstGeom>
        </p:spPr>
      </p:pic>
    </p:spTree>
    <p:extLst>
      <p:ext uri="{BB962C8B-B14F-4D97-AF65-F5344CB8AC3E}">
        <p14:creationId xmlns:p14="http://schemas.microsoft.com/office/powerpoint/2010/main" val="379413572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Portada_1">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3F82BB-BB5D-46D6-96C1-D20E9C3B7F26}"/>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882" t="67" r="-1082" b="-67"/>
          <a:stretch/>
        </p:blipFill>
        <p:spPr>
          <a:xfrm>
            <a:off x="-2" y="0"/>
            <a:ext cx="9252522" cy="6889524"/>
          </a:xfrm>
          <a:prstGeom prst="rect">
            <a:avLst/>
          </a:prstGeom>
        </p:spPr>
      </p:pic>
      <p:sp>
        <p:nvSpPr>
          <p:cNvPr id="4" name="Rectangle 3">
            <a:extLst>
              <a:ext uri="{FF2B5EF4-FFF2-40B4-BE49-F238E27FC236}">
                <a16:creationId xmlns:a16="http://schemas.microsoft.com/office/drawing/2014/main" id="{F980B6C4-FEE1-409A-BE33-5FFE000EA3DE}"/>
              </a:ext>
            </a:extLst>
          </p:cNvPr>
          <p:cNvSpPr/>
          <p:nvPr userDrawn="1"/>
        </p:nvSpPr>
        <p:spPr>
          <a:xfrm>
            <a:off x="-2" y="0"/>
            <a:ext cx="9144002" cy="6889524"/>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ctángulo"/>
          <p:cNvSpPr/>
          <p:nvPr userDrawn="1"/>
        </p:nvSpPr>
        <p:spPr>
          <a:xfrm>
            <a:off x="3223948" y="1889365"/>
            <a:ext cx="5328592"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5 Marcador de texto"/>
          <p:cNvSpPr>
            <a:spLocks noGrp="1"/>
          </p:cNvSpPr>
          <p:nvPr>
            <p:ph type="body" sz="quarter" idx="18" hasCustomPrompt="1"/>
          </p:nvPr>
        </p:nvSpPr>
        <p:spPr>
          <a:xfrm>
            <a:off x="1475655" y="2474428"/>
            <a:ext cx="6408737" cy="880872"/>
          </a:xfrm>
          <a:noFill/>
        </p:spPr>
        <p:txBody>
          <a:bodyPr/>
          <a:lstStyle>
            <a:lvl1pPr marL="114300" indent="0">
              <a:buNone/>
              <a:defRPr sz="2400" b="1" spc="300" baseline="0">
                <a:solidFill>
                  <a:schemeClr val="accent2"/>
                </a:solidFill>
                <a:latin typeface="Verdana" pitchFamily="34" charset="0"/>
                <a:ea typeface="Verdana" pitchFamily="34" charset="0"/>
                <a:cs typeface="Verdana"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Haga </a:t>
            </a:r>
            <a:r>
              <a:rPr lang="es-ES" dirty="0" err="1"/>
              <a:t>click</a:t>
            </a:r>
            <a:r>
              <a:rPr lang="es-ES" dirty="0"/>
              <a:t> para modificar el estilo del patrón</a:t>
            </a:r>
          </a:p>
        </p:txBody>
      </p:sp>
      <p:sp>
        <p:nvSpPr>
          <p:cNvPr id="23" name="5 Marcador de texto"/>
          <p:cNvSpPr>
            <a:spLocks noGrp="1"/>
          </p:cNvSpPr>
          <p:nvPr>
            <p:ph type="body" sz="quarter" idx="19" hasCustomPrompt="1"/>
          </p:nvPr>
        </p:nvSpPr>
        <p:spPr>
          <a:xfrm>
            <a:off x="1475655" y="4492344"/>
            <a:ext cx="6408737" cy="880872"/>
          </a:xfrm>
          <a:noFill/>
        </p:spPr>
        <p:txBody>
          <a:bodyPr/>
          <a:lstStyle>
            <a:lvl1pPr marL="114300" indent="0">
              <a:buNone/>
              <a:defRPr sz="1200" b="0" spc="300" baseline="0">
                <a:solidFill>
                  <a:schemeClr val="bg1"/>
                </a:solidFill>
                <a:latin typeface="Verdana" pitchFamily="34" charset="0"/>
                <a:ea typeface="Verdana" pitchFamily="34" charset="0"/>
                <a:cs typeface="Verdana"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Haga </a:t>
            </a:r>
            <a:r>
              <a:rPr lang="es-ES" dirty="0" err="1"/>
              <a:t>click</a:t>
            </a:r>
            <a:r>
              <a:rPr lang="es-ES" dirty="0"/>
              <a:t> para modificar el estilo del patrón</a:t>
            </a:r>
          </a:p>
        </p:txBody>
      </p:sp>
      <p:sp>
        <p:nvSpPr>
          <p:cNvPr id="13" name="2 Marcador de texto"/>
          <p:cNvSpPr>
            <a:spLocks noGrp="1"/>
          </p:cNvSpPr>
          <p:nvPr>
            <p:ph type="body" sz="quarter" idx="21" hasCustomPrompt="1"/>
          </p:nvPr>
        </p:nvSpPr>
        <p:spPr>
          <a:xfrm>
            <a:off x="1422585" y="5492431"/>
            <a:ext cx="3024336" cy="288032"/>
          </a:xfrm>
          <a:noFill/>
          <a:ln>
            <a:solidFill>
              <a:schemeClr val="tx1"/>
            </a:solidFill>
          </a:ln>
        </p:spPr>
        <p:txBody>
          <a:bodyPr/>
          <a:lstStyle>
            <a:lvl1pPr marL="114300" indent="0">
              <a:buNone/>
              <a:defRPr sz="750" b="0" spc="0">
                <a:solidFill>
                  <a:schemeClr val="bg1"/>
                </a:solidFill>
                <a:latin typeface="Verdana" pitchFamily="34" charset="0"/>
                <a:ea typeface="Verdana" pitchFamily="34" charset="0"/>
                <a:cs typeface="Verdana" pitchFamily="34" charset="0"/>
              </a:defRPr>
            </a:lvl1pPr>
          </a:lstStyle>
          <a:p>
            <a:pPr lvl="0"/>
            <a:r>
              <a:rPr lang="es-ES" dirty="0"/>
              <a:t>© </a:t>
            </a:r>
            <a:r>
              <a:rPr lang="es-ES" dirty="0" err="1"/>
              <a:t>CICenergiGUNE</a:t>
            </a:r>
            <a:r>
              <a:rPr lang="es-ES" dirty="0"/>
              <a:t> 2020 · Todos los derechos reservados</a:t>
            </a:r>
          </a:p>
        </p:txBody>
      </p:sp>
      <p:sp>
        <p:nvSpPr>
          <p:cNvPr id="14" name="5 Marcador de texto">
            <a:extLst>
              <a:ext uri="{FF2B5EF4-FFF2-40B4-BE49-F238E27FC236}">
                <a16:creationId xmlns:a16="http://schemas.microsoft.com/office/drawing/2014/main" id="{F2CD0931-3CDF-4160-A9CB-1F924B76AD76}"/>
              </a:ext>
            </a:extLst>
          </p:cNvPr>
          <p:cNvSpPr>
            <a:spLocks noGrp="1"/>
          </p:cNvSpPr>
          <p:nvPr>
            <p:ph type="body" sz="quarter" idx="22" hasCustomPrompt="1"/>
          </p:nvPr>
        </p:nvSpPr>
        <p:spPr>
          <a:xfrm>
            <a:off x="1475655" y="3429000"/>
            <a:ext cx="6408737" cy="880872"/>
          </a:xfrm>
          <a:noFill/>
        </p:spPr>
        <p:txBody>
          <a:bodyPr/>
          <a:lstStyle>
            <a:lvl1pPr marL="114300" indent="0">
              <a:buNone/>
              <a:defRPr sz="2400" b="1" spc="300" baseline="0">
                <a:solidFill>
                  <a:schemeClr val="bg1"/>
                </a:solidFill>
                <a:latin typeface="Verdana" pitchFamily="34" charset="0"/>
                <a:ea typeface="Verdana" pitchFamily="34" charset="0"/>
                <a:cs typeface="Verdana"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a:t>Haga </a:t>
            </a:r>
            <a:r>
              <a:rPr lang="es-ES" dirty="0" err="1"/>
              <a:t>click</a:t>
            </a:r>
            <a:r>
              <a:rPr lang="es-ES" dirty="0"/>
              <a:t> para modificar el estilo del patrón</a:t>
            </a:r>
          </a:p>
        </p:txBody>
      </p:sp>
      <p:pic>
        <p:nvPicPr>
          <p:cNvPr id="6" name="Graphic 5">
            <a:extLst>
              <a:ext uri="{FF2B5EF4-FFF2-40B4-BE49-F238E27FC236}">
                <a16:creationId xmlns:a16="http://schemas.microsoft.com/office/drawing/2014/main" id="{4F072A6E-73D4-41B4-A748-7C94108ECCB7}"/>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92280" y="5661248"/>
            <a:ext cx="1923307" cy="1004947"/>
          </a:xfrm>
          <a:prstGeom prst="rect">
            <a:avLst/>
          </a:prstGeom>
        </p:spPr>
      </p:pic>
      <p:pic>
        <p:nvPicPr>
          <p:cNvPr id="12" name="7 Imagen">
            <a:extLst>
              <a:ext uri="{FF2B5EF4-FFF2-40B4-BE49-F238E27FC236}">
                <a16:creationId xmlns:a16="http://schemas.microsoft.com/office/drawing/2014/main" id="{48425087-8FB7-4877-A4BF-C421D7342601}"/>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 y="-33980"/>
            <a:ext cx="6627579" cy="6923503"/>
          </a:xfrm>
          <a:prstGeom prst="rect">
            <a:avLst/>
          </a:prstGeom>
        </p:spPr>
      </p:pic>
    </p:spTree>
    <p:extLst>
      <p:ext uri="{BB962C8B-B14F-4D97-AF65-F5344CB8AC3E}">
        <p14:creationId xmlns:p14="http://schemas.microsoft.com/office/powerpoint/2010/main" val="157194831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parata_corporativa_1">
    <p:spTree>
      <p:nvGrpSpPr>
        <p:cNvPr id="1" name=""/>
        <p:cNvGrpSpPr/>
        <p:nvPr/>
      </p:nvGrpSpPr>
      <p:grpSpPr>
        <a:xfrm>
          <a:off x="0" y="0"/>
          <a:ext cx="0" cy="0"/>
          <a:chOff x="0" y="0"/>
          <a:chExt cx="0" cy="0"/>
        </a:xfrm>
      </p:grpSpPr>
      <p:pic>
        <p:nvPicPr>
          <p:cNvPr id="6" name="Imagen 1"/>
          <p:cNvPicPr>
            <a:picLocks noChangeAspect="1"/>
          </p:cNvPicPr>
          <p:nvPr userDrawn="1"/>
        </p:nvPicPr>
        <p:blipFill rotWithShape="1">
          <a:blip r:embed="rId2" cstate="email">
            <a:extLst>
              <a:ext uri="{28A0092B-C50C-407E-A947-70E740481C1C}">
                <a14:useLocalDpi xmlns:a14="http://schemas.microsoft.com/office/drawing/2010/main" val="0"/>
              </a:ext>
            </a:extLst>
          </a:blip>
          <a:srcRect l="7031" t="5400" r="9042" b="-1333"/>
          <a:stretch/>
        </p:blipFill>
        <p:spPr>
          <a:xfrm>
            <a:off x="-36512" y="-27384"/>
            <a:ext cx="9250680" cy="6984776"/>
          </a:xfrm>
          <a:prstGeom prst="rect">
            <a:avLst/>
          </a:prstGeom>
        </p:spPr>
      </p:pic>
      <p:sp>
        <p:nvSpPr>
          <p:cNvPr id="8" name="7 Rectángulo"/>
          <p:cNvSpPr/>
          <p:nvPr userDrawn="1"/>
        </p:nvSpPr>
        <p:spPr>
          <a:xfrm>
            <a:off x="852054" y="-27384"/>
            <a:ext cx="4584042" cy="6885384"/>
          </a:xfrm>
          <a:prstGeom prst="rect">
            <a:avLst/>
          </a:prstGeom>
          <a:solidFill>
            <a:srgbClr val="8EDD6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5400000" scaled="1"/>
                <a:tileRect/>
              </a:gradFill>
            </a:endParaRPr>
          </a:p>
        </p:txBody>
      </p:sp>
      <p:sp>
        <p:nvSpPr>
          <p:cNvPr id="10" name="3 Marcador de texto"/>
          <p:cNvSpPr>
            <a:spLocks noGrp="1"/>
          </p:cNvSpPr>
          <p:nvPr>
            <p:ph type="body" sz="quarter" idx="12"/>
          </p:nvPr>
        </p:nvSpPr>
        <p:spPr>
          <a:xfrm>
            <a:off x="1048281" y="4941168"/>
            <a:ext cx="4205992" cy="792088"/>
          </a:xfrm>
        </p:spPr>
        <p:txBody>
          <a:bodyPr/>
          <a:lstStyle>
            <a:lvl1pPr marL="114300" indent="0">
              <a:buClrTx/>
              <a:buFont typeface="+mj-lt"/>
              <a:buNone/>
              <a:defRPr lang="es-ES" sz="2400" b="1" i="0" u="none" strike="noStrike" kern="1200" cap="none" dirty="0" smtClean="0">
                <a:solidFill>
                  <a:schemeClr val="tx1"/>
                </a:solidFill>
                <a:latin typeface="Verdana" pitchFamily="34" charset="0"/>
                <a:ea typeface="Verdana" pitchFamily="34" charset="0"/>
                <a:cs typeface="Verdana" pitchFamily="34" charset="0"/>
                <a:sym typeface="Arial"/>
              </a:defRPr>
            </a:lvl1pPr>
          </a:lstStyle>
          <a:p>
            <a:pPr lvl="0"/>
            <a:r>
              <a:rPr lang="es-ES" dirty="0"/>
              <a:t>Haga clic para modificar el estilo de texto del patrón</a:t>
            </a:r>
          </a:p>
        </p:txBody>
      </p:sp>
      <p:pic>
        <p:nvPicPr>
          <p:cNvPr id="9" name="8 Imagen"/>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75754" y="5805264"/>
            <a:ext cx="1611724" cy="923239"/>
          </a:xfrm>
          <a:prstGeom prst="rect">
            <a:avLst/>
          </a:prstGeom>
        </p:spPr>
      </p:pic>
    </p:spTree>
    <p:extLst>
      <p:ext uri="{BB962C8B-B14F-4D97-AF65-F5344CB8AC3E}">
        <p14:creationId xmlns:p14="http://schemas.microsoft.com/office/powerpoint/2010/main" val="75703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parata_corporativa_1">
    <p:spTree>
      <p:nvGrpSpPr>
        <p:cNvPr id="1" name=""/>
        <p:cNvGrpSpPr/>
        <p:nvPr/>
      </p:nvGrpSpPr>
      <p:grpSpPr>
        <a:xfrm>
          <a:off x="0" y="0"/>
          <a:ext cx="0" cy="0"/>
          <a:chOff x="0" y="0"/>
          <a:chExt cx="0" cy="0"/>
        </a:xfrm>
      </p:grpSpPr>
      <p:pic>
        <p:nvPicPr>
          <p:cNvPr id="2" name="1 Imagen"/>
          <p:cNvPicPr>
            <a:picLocks noChangeAspect="1"/>
          </p:cNvPicPr>
          <p:nvPr userDrawn="1"/>
        </p:nvPicPr>
        <p:blipFill rotWithShape="1">
          <a:blip r:embed="rId2" cstate="email">
            <a:extLst>
              <a:ext uri="{28A0092B-C50C-407E-A947-70E740481C1C}">
                <a14:useLocalDpi xmlns:a14="http://schemas.microsoft.com/office/drawing/2010/main" val="0"/>
              </a:ext>
            </a:extLst>
          </a:blip>
          <a:srcRect r="5518"/>
          <a:stretch/>
        </p:blipFill>
        <p:spPr>
          <a:xfrm>
            <a:off x="-612576" y="0"/>
            <a:ext cx="9756576" cy="6886535"/>
          </a:xfrm>
          <a:prstGeom prst="rect">
            <a:avLst/>
          </a:prstGeom>
        </p:spPr>
      </p:pic>
      <p:sp>
        <p:nvSpPr>
          <p:cNvPr id="8" name="7 Rectángulo"/>
          <p:cNvSpPr/>
          <p:nvPr userDrawn="1"/>
        </p:nvSpPr>
        <p:spPr>
          <a:xfrm>
            <a:off x="852054" y="-27384"/>
            <a:ext cx="4584042" cy="6885384"/>
          </a:xfrm>
          <a:prstGeom prst="rect">
            <a:avLst/>
          </a:prstGeom>
          <a:solidFill>
            <a:schemeClr val="accent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5400000" scaled="1"/>
                <a:tileRect/>
              </a:gradFill>
            </a:endParaRPr>
          </a:p>
        </p:txBody>
      </p:sp>
      <p:sp>
        <p:nvSpPr>
          <p:cNvPr id="10" name="3 Marcador de texto"/>
          <p:cNvSpPr>
            <a:spLocks noGrp="1"/>
          </p:cNvSpPr>
          <p:nvPr>
            <p:ph type="body" sz="quarter" idx="12"/>
          </p:nvPr>
        </p:nvSpPr>
        <p:spPr>
          <a:xfrm>
            <a:off x="1041079" y="4941168"/>
            <a:ext cx="4205992" cy="792088"/>
          </a:xfrm>
        </p:spPr>
        <p:txBody>
          <a:bodyPr/>
          <a:lstStyle>
            <a:lvl1pPr marL="114300" indent="0">
              <a:buClrTx/>
              <a:buFont typeface="+mj-lt"/>
              <a:buNone/>
              <a:defRPr lang="es-ES" sz="2400" b="1" i="0" u="none" strike="noStrike" kern="1200" cap="none" dirty="0" smtClean="0">
                <a:solidFill>
                  <a:schemeClr val="tx1"/>
                </a:solidFill>
                <a:latin typeface="Verdana" pitchFamily="34" charset="0"/>
                <a:ea typeface="Verdana" pitchFamily="34" charset="0"/>
                <a:cs typeface="Verdana" pitchFamily="34" charset="0"/>
                <a:sym typeface="Arial"/>
              </a:defRPr>
            </a:lvl1pPr>
          </a:lstStyle>
          <a:p>
            <a:pPr lvl="0"/>
            <a:r>
              <a:rPr lang="es-ES" dirty="0"/>
              <a:t>Haga clic para modificar el estilo de texto del patrón</a:t>
            </a:r>
          </a:p>
        </p:txBody>
      </p:sp>
      <p:pic>
        <p:nvPicPr>
          <p:cNvPr id="9" name="8 Imagen"/>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75754" y="5805264"/>
            <a:ext cx="1611724" cy="923239"/>
          </a:xfrm>
          <a:prstGeom prst="rect">
            <a:avLst/>
          </a:prstGeom>
        </p:spPr>
      </p:pic>
    </p:spTree>
    <p:extLst>
      <p:ext uri="{BB962C8B-B14F-4D97-AF65-F5344CB8AC3E}">
        <p14:creationId xmlns:p14="http://schemas.microsoft.com/office/powerpoint/2010/main" val="126988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parata_corporativa_2">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66396EC-1448-4AAA-857C-59F871FEA5D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r="18060"/>
          <a:stretch/>
        </p:blipFill>
        <p:spPr>
          <a:xfrm>
            <a:off x="-3445" y="-10050"/>
            <a:ext cx="9147445" cy="6858000"/>
          </a:xfrm>
          <a:prstGeom prst="rect">
            <a:avLst/>
          </a:prstGeom>
        </p:spPr>
      </p:pic>
      <p:sp>
        <p:nvSpPr>
          <p:cNvPr id="17" name="16 Rectángulo"/>
          <p:cNvSpPr/>
          <p:nvPr userDrawn="1"/>
        </p:nvSpPr>
        <p:spPr>
          <a:xfrm>
            <a:off x="852054" y="0"/>
            <a:ext cx="4584042" cy="6868050"/>
          </a:xfrm>
          <a:prstGeom prst="rect">
            <a:avLst/>
          </a:prstGeom>
          <a:solidFill>
            <a:srgbClr val="8EDD6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5400000" scaled="1"/>
                <a:tileRect/>
              </a:gradFill>
            </a:endParaRPr>
          </a:p>
        </p:txBody>
      </p:sp>
      <p:sp>
        <p:nvSpPr>
          <p:cNvPr id="19" name="3 Marcador de texto"/>
          <p:cNvSpPr>
            <a:spLocks noGrp="1"/>
          </p:cNvSpPr>
          <p:nvPr>
            <p:ph type="body" sz="quarter" idx="12"/>
          </p:nvPr>
        </p:nvSpPr>
        <p:spPr>
          <a:xfrm>
            <a:off x="1041079" y="4941168"/>
            <a:ext cx="4205992" cy="792088"/>
          </a:xfrm>
        </p:spPr>
        <p:txBody>
          <a:bodyPr/>
          <a:lstStyle>
            <a:lvl1pPr marL="114300" indent="0">
              <a:buClrTx/>
              <a:buFont typeface="+mj-lt"/>
              <a:buNone/>
              <a:defRPr lang="es-ES" sz="2400" b="1" i="0" u="none" strike="noStrike" kern="1200" cap="none" dirty="0" smtClean="0">
                <a:solidFill>
                  <a:schemeClr val="tx1"/>
                </a:solidFill>
                <a:latin typeface="Verdana" pitchFamily="34" charset="0"/>
                <a:ea typeface="Verdana" pitchFamily="34" charset="0"/>
                <a:cs typeface="Verdana" pitchFamily="34" charset="0"/>
                <a:sym typeface="Arial"/>
              </a:defRPr>
            </a:lvl1pPr>
          </a:lstStyle>
          <a:p>
            <a:pPr lvl="0"/>
            <a:r>
              <a:rPr lang="es-ES" dirty="0"/>
              <a:t>Haga clic para modificar el estilo de texto del patrón</a:t>
            </a:r>
          </a:p>
        </p:txBody>
      </p:sp>
      <p:pic>
        <p:nvPicPr>
          <p:cNvPr id="8" name="7 Imagen"/>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75754" y="5805264"/>
            <a:ext cx="1611724" cy="923239"/>
          </a:xfrm>
          <a:prstGeom prst="rect">
            <a:avLst/>
          </a:prstGeom>
        </p:spPr>
      </p:pic>
    </p:spTree>
    <p:extLst>
      <p:ext uri="{BB962C8B-B14F-4D97-AF65-F5344CB8AC3E}">
        <p14:creationId xmlns:p14="http://schemas.microsoft.com/office/powerpoint/2010/main" val="2715120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parata_corporativa_PERSONA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F42368-AFD0-4BEE-95CD-EB9C655E496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068" r="8068"/>
          <a:stretch/>
        </p:blipFill>
        <p:spPr>
          <a:xfrm>
            <a:off x="0" y="0"/>
            <a:ext cx="9144000" cy="6858000"/>
          </a:xfrm>
          <a:prstGeom prst="rect">
            <a:avLst/>
          </a:prstGeom>
        </p:spPr>
      </p:pic>
      <p:sp>
        <p:nvSpPr>
          <p:cNvPr id="11" name="10 Rectángulo"/>
          <p:cNvSpPr/>
          <p:nvPr userDrawn="1"/>
        </p:nvSpPr>
        <p:spPr>
          <a:xfrm>
            <a:off x="852054" y="-1"/>
            <a:ext cx="4584042" cy="6885383"/>
          </a:xfrm>
          <a:prstGeom prst="rect">
            <a:avLst/>
          </a:prstGeom>
          <a:solidFill>
            <a:schemeClr val="accent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5400000" scaled="1"/>
                <a:tileRect/>
              </a:gradFill>
            </a:endParaRPr>
          </a:p>
        </p:txBody>
      </p:sp>
      <p:sp>
        <p:nvSpPr>
          <p:cNvPr id="13" name="3 Marcador de texto"/>
          <p:cNvSpPr>
            <a:spLocks noGrp="1"/>
          </p:cNvSpPr>
          <p:nvPr>
            <p:ph type="body" sz="quarter" idx="12"/>
          </p:nvPr>
        </p:nvSpPr>
        <p:spPr>
          <a:xfrm>
            <a:off x="1041079" y="4941168"/>
            <a:ext cx="4205992" cy="792088"/>
          </a:xfrm>
        </p:spPr>
        <p:txBody>
          <a:bodyPr/>
          <a:lstStyle>
            <a:lvl1pPr marL="114300" indent="0">
              <a:buClrTx/>
              <a:buFont typeface="+mj-lt"/>
              <a:buNone/>
              <a:defRPr lang="es-ES" sz="2400" b="1" i="0" u="none" strike="noStrike" kern="1200" cap="none" dirty="0" smtClean="0">
                <a:solidFill>
                  <a:schemeClr val="tx1"/>
                </a:solidFill>
                <a:latin typeface="Verdana" pitchFamily="34" charset="0"/>
                <a:ea typeface="Verdana" pitchFamily="34" charset="0"/>
                <a:cs typeface="Verdana" pitchFamily="34" charset="0"/>
                <a:sym typeface="Arial"/>
              </a:defRPr>
            </a:lvl1pPr>
          </a:lstStyle>
          <a:p>
            <a:pPr lvl="0"/>
            <a:r>
              <a:rPr lang="es-ES" dirty="0"/>
              <a:t>Haga clic para modificar el estilo de texto del patrón</a:t>
            </a:r>
          </a:p>
        </p:txBody>
      </p:sp>
      <p:pic>
        <p:nvPicPr>
          <p:cNvPr id="7" name="6 Imagen"/>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75754" y="5805264"/>
            <a:ext cx="1611724" cy="923239"/>
          </a:xfrm>
          <a:prstGeom prst="rect">
            <a:avLst/>
          </a:prstGeom>
        </p:spPr>
      </p:pic>
    </p:spTree>
    <p:extLst>
      <p:ext uri="{BB962C8B-B14F-4D97-AF65-F5344CB8AC3E}">
        <p14:creationId xmlns:p14="http://schemas.microsoft.com/office/powerpoint/2010/main" val="312538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parata_corporativa_PERSONAS">
    <p:spTree>
      <p:nvGrpSpPr>
        <p:cNvPr id="1" name=""/>
        <p:cNvGrpSpPr/>
        <p:nvPr/>
      </p:nvGrpSpPr>
      <p:grpSpPr>
        <a:xfrm>
          <a:off x="0" y="0"/>
          <a:ext cx="0" cy="0"/>
          <a:chOff x="0" y="0"/>
          <a:chExt cx="0" cy="0"/>
        </a:xfrm>
      </p:grpSpPr>
      <p:pic>
        <p:nvPicPr>
          <p:cNvPr id="6" name="Imagen 1"/>
          <p:cNvPicPr>
            <a:picLocks noChangeAspect="1"/>
          </p:cNvPicPr>
          <p:nvPr userDrawn="1"/>
        </p:nvPicPr>
        <p:blipFill rotWithShape="1">
          <a:blip r:embed="rId2" cstate="email">
            <a:extLst>
              <a:ext uri="{28A0092B-C50C-407E-A947-70E740481C1C}">
                <a14:useLocalDpi xmlns:a14="http://schemas.microsoft.com/office/drawing/2010/main" val="0"/>
              </a:ext>
            </a:extLst>
          </a:blip>
          <a:srcRect l="5780" t="1566" r="7335" b="1401"/>
          <a:stretch/>
        </p:blipFill>
        <p:spPr>
          <a:xfrm>
            <a:off x="-106680" y="0"/>
            <a:ext cx="9250680" cy="6885383"/>
          </a:xfrm>
          <a:prstGeom prst="rect">
            <a:avLst/>
          </a:prstGeom>
        </p:spPr>
      </p:pic>
      <p:sp>
        <p:nvSpPr>
          <p:cNvPr id="11" name="10 Rectángulo"/>
          <p:cNvSpPr/>
          <p:nvPr userDrawn="1"/>
        </p:nvSpPr>
        <p:spPr>
          <a:xfrm>
            <a:off x="852054" y="-1"/>
            <a:ext cx="4584042" cy="6885383"/>
          </a:xfrm>
          <a:prstGeom prst="rect">
            <a:avLst/>
          </a:prstGeom>
          <a:solidFill>
            <a:schemeClr val="accent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5400000" scaled="1"/>
                <a:tileRect/>
              </a:gradFill>
            </a:endParaRPr>
          </a:p>
        </p:txBody>
      </p:sp>
      <p:sp>
        <p:nvSpPr>
          <p:cNvPr id="13" name="3 Marcador de texto"/>
          <p:cNvSpPr>
            <a:spLocks noGrp="1"/>
          </p:cNvSpPr>
          <p:nvPr>
            <p:ph type="body" sz="quarter" idx="12"/>
          </p:nvPr>
        </p:nvSpPr>
        <p:spPr>
          <a:xfrm>
            <a:off x="1041079" y="4941168"/>
            <a:ext cx="4205992" cy="792088"/>
          </a:xfrm>
        </p:spPr>
        <p:txBody>
          <a:bodyPr/>
          <a:lstStyle>
            <a:lvl1pPr marL="114300" indent="0">
              <a:buClrTx/>
              <a:buFont typeface="+mj-lt"/>
              <a:buNone/>
              <a:defRPr lang="es-ES" sz="2400" b="1" i="0" u="none" strike="noStrike" kern="1200" cap="none" dirty="0" smtClean="0">
                <a:solidFill>
                  <a:schemeClr val="tx1"/>
                </a:solidFill>
                <a:latin typeface="Verdana" pitchFamily="34" charset="0"/>
                <a:ea typeface="Verdana" pitchFamily="34" charset="0"/>
                <a:cs typeface="Verdana" pitchFamily="34" charset="0"/>
                <a:sym typeface="Arial"/>
              </a:defRPr>
            </a:lvl1pPr>
          </a:lstStyle>
          <a:p>
            <a:pPr lvl="0"/>
            <a:r>
              <a:rPr lang="es-ES" dirty="0"/>
              <a:t>Haga clic para modificar el estilo de texto del patrón</a:t>
            </a:r>
          </a:p>
        </p:txBody>
      </p:sp>
      <p:pic>
        <p:nvPicPr>
          <p:cNvPr id="7" name="6 Imagen"/>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75754" y="5805264"/>
            <a:ext cx="1611724" cy="923239"/>
          </a:xfrm>
          <a:prstGeom prst="rect">
            <a:avLst/>
          </a:prstGeom>
        </p:spPr>
      </p:pic>
    </p:spTree>
    <p:extLst>
      <p:ext uri="{BB962C8B-B14F-4D97-AF65-F5344CB8AC3E}">
        <p14:creationId xmlns:p14="http://schemas.microsoft.com/office/powerpoint/2010/main" val="4104307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0556F-ADA2-491D-8160-D186F5566C8A}" type="slidenum">
              <a:rPr lang="es-ES" smtClean="0"/>
              <a:pPr/>
              <a:t>‹#›</a:t>
            </a:fld>
            <a:endParaRPr lang="es-ES"/>
          </a:p>
        </p:txBody>
      </p:sp>
      <p:sp>
        <p:nvSpPr>
          <p:cNvPr id="7"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8" name="Shape 7"/>
          <p:cNvSpPr txBox="1">
            <a:spLocks noGrp="1"/>
          </p:cNvSpPr>
          <p:nvPr>
            <p:ph type="body" idx="1"/>
          </p:nvPr>
        </p:nvSpPr>
        <p:spPr>
          <a:xfrm>
            <a:off x="311700" y="1152474"/>
            <a:ext cx="8520600" cy="5012829"/>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Tree>
    <p:extLst>
      <p:ext uri="{BB962C8B-B14F-4D97-AF65-F5344CB8AC3E}">
        <p14:creationId xmlns:p14="http://schemas.microsoft.com/office/powerpoint/2010/main" val="147828349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5" r:id="rId8"/>
    <p:sldLayoutId id="2147483732" r:id="rId9"/>
    <p:sldLayoutId id="2147483736" r:id="rId10"/>
    <p:sldLayoutId id="2147483733" r:id="rId11"/>
    <p:sldLayoutId id="2147483734" r:id="rId12"/>
    <p:sldLayoutId id="2147483680" r:id="rId13"/>
    <p:sldLayoutId id="2147483698" r:id="rId14"/>
    <p:sldLayoutId id="2147483694" r:id="rId15"/>
    <p:sldLayoutId id="2147483696" r:id="rId16"/>
    <p:sldLayoutId id="2147483719" r:id="rId17"/>
    <p:sldLayoutId id="2147483724" r:id="rId18"/>
    <p:sldLayoutId id="2147483723" r:id="rId19"/>
    <p:sldLayoutId id="2147483670" r:id="rId20"/>
    <p:sldLayoutId id="2147483665" r:id="rId21"/>
    <p:sldLayoutId id="2147483704" r:id="rId22"/>
    <p:sldLayoutId id="2147483697" r:id="rId23"/>
    <p:sldLayoutId id="2147483699" r:id="rId24"/>
    <p:sldLayoutId id="2147483737" r:id="rId25"/>
  </p:sldLayoutIdLst>
  <p:hf hdr="0" dt="0"/>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1.png"/><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jpeg"/><Relationship Id="rId4" Type="http://schemas.openxmlformats.org/officeDocument/2006/relationships/image" Target="../media/image56.png"/><Relationship Id="rId9"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64.png"/><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1.png"/><Relationship Id="rId7"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1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1.png"/><Relationship Id="rId7"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1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31.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5.xml"/><Relationship Id="rId5" Type="http://schemas.openxmlformats.org/officeDocument/2006/relationships/image" Target="../media/image88.png"/><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31.png"/><Relationship Id="rId7"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1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31.png"/><Relationship Id="rId7"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1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31.png"/><Relationship Id="rId7" Type="http://schemas.openxmlformats.org/officeDocument/2006/relationships/image" Target="../media/image107.pn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31.png"/><Relationship Id="rId7" Type="http://schemas.openxmlformats.org/officeDocument/2006/relationships/image" Target="../media/image112.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2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31.png"/><Relationship Id="rId7" Type="http://schemas.openxmlformats.org/officeDocument/2006/relationships/image" Target="../media/image123.png"/><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120.jpeg"/><Relationship Id="rId9" Type="http://schemas.openxmlformats.org/officeDocument/2006/relationships/image" Target="../media/image125.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s://www.youtube.com/playlist?app=desktop&amp;list=PLljXqgL8yehXLQKHlH4rSQtKm5q7fw-UL" TargetMode="External"/><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5.xml"/><Relationship Id="rId5" Type="http://schemas.openxmlformats.org/officeDocument/2006/relationships/image" Target="../media/image130.wmf"/><Relationship Id="rId4" Type="http://schemas.openxmlformats.org/officeDocument/2006/relationships/image" Target="../media/image1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132.jpeg"/><Relationship Id="rId4" Type="http://schemas.openxmlformats.org/officeDocument/2006/relationships/image" Target="../media/image131.png"/></Relationships>
</file>

<file path=ppt/slides/_rels/slide26.xml.rels><?xml version="1.0" encoding="UTF-8" standalone="yes"?>
<Relationships xmlns="http://schemas.openxmlformats.org/package/2006/relationships"><Relationship Id="rId2" Type="http://schemas.openxmlformats.org/officeDocument/2006/relationships/hyperlink" Target="mailto:nantu&#241;ano@cicenergigune.com" TargetMode="Externa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1.png"/><Relationship Id="rId7" Type="http://schemas.openxmlformats.org/officeDocument/2006/relationships/image" Target="../media/image43.png"/><Relationship Id="rId12"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42.jpeg"/><Relationship Id="rId11" Type="http://schemas.openxmlformats.org/officeDocument/2006/relationships/image" Target="../media/image47.pn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51.png"/><Relationship Id="rId5" Type="http://schemas.openxmlformats.org/officeDocument/2006/relationships/image" Target="../media/image31.png"/><Relationship Id="rId4" Type="http://schemas.openxmlformats.org/officeDocument/2006/relationships/image" Target="../media/image50.png"/><Relationship Id="rId9"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55.png"/><Relationship Id="rId4" Type="http://schemas.openxmlformats.org/officeDocument/2006/relationships/image" Target="../media/image5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241E22-2870-4479-99B3-C15FE2C95789}"/>
              </a:ext>
            </a:extLst>
          </p:cNvPr>
          <p:cNvSpPr>
            <a:spLocks noGrp="1"/>
          </p:cNvSpPr>
          <p:nvPr>
            <p:ph type="body" sz="quarter" idx="18"/>
          </p:nvPr>
        </p:nvSpPr>
        <p:spPr>
          <a:xfrm>
            <a:off x="1446503" y="2204864"/>
            <a:ext cx="7272809" cy="880872"/>
          </a:xfrm>
        </p:spPr>
        <p:txBody>
          <a:bodyPr/>
          <a:lstStyle/>
          <a:p>
            <a:endParaRPr lang="en-US" dirty="0">
              <a:solidFill>
                <a:schemeClr val="bg1"/>
              </a:solidFill>
            </a:endParaRPr>
          </a:p>
          <a:p>
            <a:r>
              <a:rPr lang="es-ES" sz="2000" i="1" dirty="0">
                <a:solidFill>
                  <a:schemeClr val="bg1"/>
                </a:solidFill>
                <a:effectLst/>
                <a:latin typeface="Verdana" panose="020B0604030504040204" pitchFamily="34" charset="0"/>
                <a:ea typeface="Aptos" panose="020B0004020202020204" pitchFamily="34" charset="0"/>
                <a:cs typeface="Calibri" panose="020F0502020204030204" pitchFamily="34" charset="0"/>
              </a:rPr>
              <a:t>La seguridad de las baterías en vehículos eléctricos</a:t>
            </a:r>
            <a:endParaRPr lang="es-ES" sz="2000" dirty="0">
              <a:solidFill>
                <a:schemeClr val="bg1"/>
              </a:solidFill>
            </a:endParaRPr>
          </a:p>
        </p:txBody>
      </p:sp>
      <p:sp>
        <p:nvSpPr>
          <p:cNvPr id="4" name="Text Placeholder 3">
            <a:extLst>
              <a:ext uri="{FF2B5EF4-FFF2-40B4-BE49-F238E27FC236}">
                <a16:creationId xmlns:a16="http://schemas.microsoft.com/office/drawing/2014/main" id="{32DA58C9-514F-4FC4-9FCD-0390B70D6D40}"/>
              </a:ext>
            </a:extLst>
          </p:cNvPr>
          <p:cNvSpPr>
            <a:spLocks noGrp="1"/>
          </p:cNvSpPr>
          <p:nvPr>
            <p:ph type="body" sz="quarter" idx="21"/>
          </p:nvPr>
        </p:nvSpPr>
        <p:spPr>
          <a:ln>
            <a:noFill/>
          </a:ln>
        </p:spPr>
        <p:txBody>
          <a:bodyPr/>
          <a:lstStyle/>
          <a:p>
            <a:r>
              <a:rPr lang="es-ES" sz="800" kern="1200" dirty="0">
                <a:latin typeface="+mn-lt"/>
                <a:ea typeface="+mn-ea"/>
                <a:cs typeface="+mn-cs"/>
              </a:rPr>
              <a:t>© </a:t>
            </a:r>
            <a:r>
              <a:rPr lang="es-ES" sz="800" kern="1200" dirty="0" err="1">
                <a:latin typeface="+mn-lt"/>
                <a:ea typeface="+mn-ea"/>
                <a:cs typeface="+mn-cs"/>
              </a:rPr>
              <a:t>CICenergiGUNE</a:t>
            </a:r>
            <a:r>
              <a:rPr lang="es-ES" sz="800" kern="1200" dirty="0">
                <a:latin typeface="+mn-lt"/>
                <a:ea typeface="+mn-ea"/>
                <a:cs typeface="+mn-cs"/>
              </a:rPr>
              <a:t>. 2021. </a:t>
            </a:r>
            <a:r>
              <a:rPr lang="es-ES" sz="800" kern="1200" dirty="0" err="1">
                <a:latin typeface="+mn-lt"/>
                <a:ea typeface="+mn-ea"/>
                <a:cs typeface="+mn-cs"/>
              </a:rPr>
              <a:t>All</a:t>
            </a:r>
            <a:r>
              <a:rPr lang="es-ES" sz="800" kern="1200" dirty="0">
                <a:latin typeface="+mn-lt"/>
                <a:ea typeface="+mn-ea"/>
                <a:cs typeface="+mn-cs"/>
              </a:rPr>
              <a:t> </a:t>
            </a:r>
            <a:r>
              <a:rPr lang="es-ES" sz="800" kern="1200" dirty="0" err="1">
                <a:latin typeface="+mn-lt"/>
                <a:ea typeface="+mn-ea"/>
                <a:cs typeface="+mn-cs"/>
              </a:rPr>
              <a:t>rights</a:t>
            </a:r>
            <a:r>
              <a:rPr lang="es-ES" sz="800" kern="1200" dirty="0">
                <a:latin typeface="+mn-lt"/>
                <a:ea typeface="+mn-ea"/>
                <a:cs typeface="+mn-cs"/>
              </a:rPr>
              <a:t> </a:t>
            </a:r>
            <a:r>
              <a:rPr lang="es-ES" sz="800" kern="1200" dirty="0" err="1">
                <a:latin typeface="+mn-lt"/>
                <a:ea typeface="+mn-ea"/>
                <a:cs typeface="+mn-cs"/>
              </a:rPr>
              <a:t>reserved</a:t>
            </a:r>
            <a:r>
              <a:rPr lang="es-ES" sz="800" kern="1200" dirty="0">
                <a:latin typeface="+mn-lt"/>
                <a:ea typeface="+mn-ea"/>
                <a:cs typeface="+mn-cs"/>
              </a:rPr>
              <a:t>.</a:t>
            </a:r>
          </a:p>
          <a:p>
            <a:endParaRPr lang="es-ES" dirty="0"/>
          </a:p>
        </p:txBody>
      </p:sp>
      <p:pic>
        <p:nvPicPr>
          <p:cNvPr id="6" name="Picture 5">
            <a:extLst>
              <a:ext uri="{FF2B5EF4-FFF2-40B4-BE49-F238E27FC236}">
                <a16:creationId xmlns:a16="http://schemas.microsoft.com/office/drawing/2014/main" id="{01F1A77F-2E9A-5D8D-98B3-A1D54FCCF3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193885" y="312"/>
            <a:ext cx="3950115" cy="1268447"/>
          </a:xfrm>
          <a:prstGeom prst="rect">
            <a:avLst/>
          </a:prstGeom>
        </p:spPr>
      </p:pic>
      <p:sp>
        <p:nvSpPr>
          <p:cNvPr id="8" name="Text Placeholder 2">
            <a:extLst>
              <a:ext uri="{FF2B5EF4-FFF2-40B4-BE49-F238E27FC236}">
                <a16:creationId xmlns:a16="http://schemas.microsoft.com/office/drawing/2014/main" id="{901F5837-2FE3-162A-9012-3B439FC2A3B0}"/>
              </a:ext>
            </a:extLst>
          </p:cNvPr>
          <p:cNvSpPr txBox="1">
            <a:spLocks/>
          </p:cNvSpPr>
          <p:nvPr/>
        </p:nvSpPr>
        <p:spPr>
          <a:xfrm>
            <a:off x="1115591" y="4308312"/>
            <a:ext cx="6408737" cy="880872"/>
          </a:xfrm>
          <a:prstGeom prst="rect">
            <a:avLst/>
          </a:prstGeom>
          <a:noFill/>
          <a:ln>
            <a:noFill/>
          </a:ln>
        </p:spPr>
        <p:txBody>
          <a:bodyPr spcFirstLastPara="1" wrap="square" lIns="91425" tIns="91425" rIns="91425" bIns="91425" anchor="t" anchorCtr="0"/>
          <a:lstStyle>
            <a:lvl1pPr marL="114300" lvl="0" indent="0" algn="l" defTabSz="914400" rtl="0" eaLnBrk="1" latinLnBrk="0" hangingPunct="1">
              <a:lnSpc>
                <a:spcPct val="115000"/>
              </a:lnSpc>
              <a:spcBef>
                <a:spcPts val="0"/>
              </a:spcBef>
              <a:spcAft>
                <a:spcPts val="0"/>
              </a:spcAft>
              <a:buClr>
                <a:schemeClr val="dk2"/>
              </a:buClr>
              <a:buSzPts val="1800"/>
              <a:buFont typeface="Arial" pitchFamily="34" charset="0"/>
              <a:buNone/>
              <a:defRPr sz="1200" b="0" kern="1200" spc="300" baseline="0">
                <a:solidFill>
                  <a:schemeClr val="bg1"/>
                </a:solidFill>
                <a:latin typeface="Verdana" pitchFamily="34" charset="0"/>
                <a:ea typeface="Verdana" pitchFamily="34" charset="0"/>
                <a:cs typeface="Verdana" pitchFamily="34" charset="0"/>
              </a:defRPr>
            </a:lvl1pPr>
            <a:lvl2pPr marL="914400" lvl="1" indent="-317500" algn="l" defTabSz="914400" rtl="0" eaLnBrk="1" latinLnBrk="0" hangingPunct="1">
              <a:lnSpc>
                <a:spcPct val="115000"/>
              </a:lnSpc>
              <a:spcBef>
                <a:spcPts val="1600"/>
              </a:spcBef>
              <a:spcAft>
                <a:spcPts val="0"/>
              </a:spcAft>
              <a:buClr>
                <a:schemeClr val="dk2"/>
              </a:buClr>
              <a:buSzPts val="1400"/>
              <a:buFont typeface="Arial" pitchFamily="34" charset="0"/>
              <a:buChar char="○"/>
              <a:defRPr sz="2800" kern="1200">
                <a:solidFill>
                  <a:schemeClr val="bg1"/>
                </a:solidFill>
                <a:latin typeface="+mn-lt"/>
                <a:ea typeface="+mn-ea"/>
                <a:cs typeface="+mn-cs"/>
              </a:defRPr>
            </a:lvl2pPr>
            <a:lvl3pPr marL="1371600" lvl="2" indent="-317500" algn="l" defTabSz="914400" rtl="0" eaLnBrk="1" latinLnBrk="0" hangingPunct="1">
              <a:lnSpc>
                <a:spcPct val="115000"/>
              </a:lnSpc>
              <a:spcBef>
                <a:spcPts val="1600"/>
              </a:spcBef>
              <a:spcAft>
                <a:spcPts val="0"/>
              </a:spcAft>
              <a:buClr>
                <a:schemeClr val="dk2"/>
              </a:buClr>
              <a:buSzPts val="1400"/>
              <a:buFont typeface="Arial" pitchFamily="34" charset="0"/>
              <a:buChar char="■"/>
              <a:defRPr sz="2400" kern="1200">
                <a:solidFill>
                  <a:schemeClr val="bg1"/>
                </a:solidFill>
                <a:latin typeface="+mn-lt"/>
                <a:ea typeface="+mn-ea"/>
                <a:cs typeface="+mn-cs"/>
              </a:defRPr>
            </a:lvl3pPr>
            <a:lvl4pPr marL="1828800" lvl="3" indent="-317500" algn="l" defTabSz="914400" rtl="0" eaLnBrk="1" latinLnBrk="0" hangingPunct="1">
              <a:lnSpc>
                <a:spcPct val="115000"/>
              </a:lnSpc>
              <a:spcBef>
                <a:spcPts val="1600"/>
              </a:spcBef>
              <a:spcAft>
                <a:spcPts val="0"/>
              </a:spcAft>
              <a:buClr>
                <a:schemeClr val="dk2"/>
              </a:buClr>
              <a:buSzPts val="1400"/>
              <a:buFont typeface="Arial" pitchFamily="34" charset="0"/>
              <a:buChar char="●"/>
              <a:defRPr sz="2000" kern="1200">
                <a:solidFill>
                  <a:schemeClr val="bg1"/>
                </a:solidFill>
                <a:latin typeface="+mn-lt"/>
                <a:ea typeface="+mn-ea"/>
                <a:cs typeface="+mn-cs"/>
              </a:defRPr>
            </a:lvl4pPr>
            <a:lvl5pPr marL="2286000" lvl="4" indent="-317500" algn="l" defTabSz="914400" rtl="0" eaLnBrk="1" latinLnBrk="0" hangingPunct="1">
              <a:lnSpc>
                <a:spcPct val="115000"/>
              </a:lnSpc>
              <a:spcBef>
                <a:spcPts val="1600"/>
              </a:spcBef>
              <a:spcAft>
                <a:spcPts val="0"/>
              </a:spcAft>
              <a:buClr>
                <a:schemeClr val="dk2"/>
              </a:buClr>
              <a:buSzPts val="1400"/>
              <a:buFont typeface="Arial" pitchFamily="34" charset="0"/>
              <a:buChar char="○"/>
              <a:defRPr sz="2000" kern="1200">
                <a:solidFill>
                  <a:schemeClr val="bg1"/>
                </a:solidFill>
                <a:latin typeface="+mn-lt"/>
                <a:ea typeface="+mn-ea"/>
                <a:cs typeface="+mn-cs"/>
              </a:defRPr>
            </a:lvl5pPr>
            <a:lvl6pPr marL="2743200" lvl="5" indent="-317500" algn="l" defTabSz="914400" rtl="0" eaLnBrk="1" latinLnBrk="0" hangingPunct="1">
              <a:lnSpc>
                <a:spcPct val="115000"/>
              </a:lnSpc>
              <a:spcBef>
                <a:spcPts val="1600"/>
              </a:spcBef>
              <a:spcAft>
                <a:spcPts val="0"/>
              </a:spcAft>
              <a:buClr>
                <a:schemeClr val="dk2"/>
              </a:buClr>
              <a:buSzPts val="1400"/>
              <a:buFont typeface="Arial" pitchFamily="34" charset="0"/>
              <a:buChar char="■"/>
              <a:defRPr sz="2000" kern="1200">
                <a:solidFill>
                  <a:schemeClr val="dk2"/>
                </a:solidFill>
                <a:latin typeface="+mn-lt"/>
                <a:ea typeface="+mn-ea"/>
                <a:cs typeface="+mn-cs"/>
              </a:defRPr>
            </a:lvl6pPr>
            <a:lvl7pPr marL="3200400" lvl="6" indent="-317500" algn="l" defTabSz="914400" rtl="0" eaLnBrk="1" latinLnBrk="0" hangingPunct="1">
              <a:lnSpc>
                <a:spcPct val="115000"/>
              </a:lnSpc>
              <a:spcBef>
                <a:spcPts val="1600"/>
              </a:spcBef>
              <a:spcAft>
                <a:spcPts val="0"/>
              </a:spcAft>
              <a:buClr>
                <a:schemeClr val="dk2"/>
              </a:buClr>
              <a:buSzPts val="1400"/>
              <a:buFont typeface="Arial" pitchFamily="34" charset="0"/>
              <a:buChar char="●"/>
              <a:defRPr sz="2000" kern="1200">
                <a:solidFill>
                  <a:schemeClr val="dk2"/>
                </a:solidFill>
                <a:latin typeface="+mn-lt"/>
                <a:ea typeface="+mn-ea"/>
                <a:cs typeface="+mn-cs"/>
              </a:defRPr>
            </a:lvl7pPr>
            <a:lvl8pPr marL="3657600" lvl="7" indent="-317500" algn="l" defTabSz="914400" rtl="0" eaLnBrk="1" latinLnBrk="0" hangingPunct="1">
              <a:lnSpc>
                <a:spcPct val="115000"/>
              </a:lnSpc>
              <a:spcBef>
                <a:spcPts val="1600"/>
              </a:spcBef>
              <a:spcAft>
                <a:spcPts val="0"/>
              </a:spcAft>
              <a:buClr>
                <a:schemeClr val="dk2"/>
              </a:buClr>
              <a:buSzPts val="1400"/>
              <a:buFont typeface="Arial" pitchFamily="34" charset="0"/>
              <a:buChar char="○"/>
              <a:defRPr sz="2000" kern="1200">
                <a:solidFill>
                  <a:schemeClr val="dk2"/>
                </a:solidFill>
                <a:latin typeface="+mn-lt"/>
                <a:ea typeface="+mn-ea"/>
                <a:cs typeface="+mn-cs"/>
              </a:defRPr>
            </a:lvl8pPr>
            <a:lvl9pPr marL="4114800" lvl="8" indent="-317500" algn="l" defTabSz="914400" rtl="0" eaLnBrk="1" latinLnBrk="0" hangingPunct="1">
              <a:lnSpc>
                <a:spcPct val="115000"/>
              </a:lnSpc>
              <a:spcBef>
                <a:spcPts val="1600"/>
              </a:spcBef>
              <a:spcAft>
                <a:spcPts val="1600"/>
              </a:spcAft>
              <a:buClr>
                <a:schemeClr val="dk2"/>
              </a:buClr>
              <a:buSzPts val="1400"/>
              <a:buFont typeface="Arial" pitchFamily="34" charset="0"/>
              <a:buChar char="■"/>
              <a:defRPr sz="2000" kern="1200">
                <a:solidFill>
                  <a:schemeClr val="dk2"/>
                </a:solidFill>
                <a:latin typeface="+mn-lt"/>
                <a:ea typeface="+mn-ea"/>
                <a:cs typeface="+mn-cs"/>
              </a:defRPr>
            </a:lvl9pPr>
          </a:lstStyle>
          <a:p>
            <a:r>
              <a:rPr lang="es-ES" dirty="0"/>
              <a:t>31 Marzo 2025</a:t>
            </a:r>
          </a:p>
          <a:p>
            <a:pPr>
              <a:lnSpc>
                <a:spcPct val="100000"/>
              </a:lnSpc>
            </a:pPr>
            <a:r>
              <a:rPr lang="es-ES" dirty="0"/>
              <a:t>Roberto Pacios</a:t>
            </a:r>
          </a:p>
          <a:p>
            <a:pPr>
              <a:lnSpc>
                <a:spcPct val="100000"/>
              </a:lnSpc>
            </a:pPr>
            <a:endParaRPr lang="es-ES" dirty="0"/>
          </a:p>
          <a:p>
            <a:pPr>
              <a:lnSpc>
                <a:spcPct val="100000"/>
              </a:lnSpc>
            </a:pPr>
            <a:r>
              <a:rPr lang="es-ES" dirty="0"/>
              <a:t>     rpacios@cicenergigune.com</a:t>
            </a:r>
          </a:p>
        </p:txBody>
      </p:sp>
      <p:pic>
        <p:nvPicPr>
          <p:cNvPr id="9" name="Picture 8">
            <a:extLst>
              <a:ext uri="{FF2B5EF4-FFF2-40B4-BE49-F238E27FC236}">
                <a16:creationId xmlns:a16="http://schemas.microsoft.com/office/drawing/2014/main" id="{24924AB5-A41E-BD67-06E6-8CC6B3E645ED}"/>
              </a:ext>
            </a:extLst>
          </p:cNvPr>
          <p:cNvPicPr>
            <a:picLocks noChangeAspect="1"/>
          </p:cNvPicPr>
          <p:nvPr/>
        </p:nvPicPr>
        <p:blipFill>
          <a:blip r:embed="rId3"/>
          <a:stretch>
            <a:fillRect/>
          </a:stretch>
        </p:blipFill>
        <p:spPr>
          <a:xfrm>
            <a:off x="1422585" y="4897456"/>
            <a:ext cx="290168" cy="291728"/>
          </a:xfrm>
          <a:prstGeom prst="rect">
            <a:avLst/>
          </a:prstGeom>
        </p:spPr>
      </p:pic>
    </p:spTree>
    <p:extLst>
      <p:ext uri="{BB962C8B-B14F-4D97-AF65-F5344CB8AC3E}">
        <p14:creationId xmlns:p14="http://schemas.microsoft.com/office/powerpoint/2010/main" val="3878327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05BC4D-660F-4D6D-B925-AAA04ED25BB1}"/>
              </a:ext>
            </a:extLst>
          </p:cNvPr>
          <p:cNvSpPr>
            <a:spLocks noGrp="1"/>
          </p:cNvSpPr>
          <p:nvPr>
            <p:ph type="body" sz="quarter" idx="24"/>
          </p:nvPr>
        </p:nvSpPr>
        <p:spPr>
          <a:xfrm>
            <a:off x="395536" y="476672"/>
            <a:ext cx="7920880" cy="504825"/>
          </a:xfrm>
        </p:spPr>
        <p:txBody>
          <a:bodyPr/>
          <a:lstStyle/>
          <a:p>
            <a:r>
              <a:rPr lang="es-ES" sz="1600" cap="all" dirty="0" err="1"/>
              <a:t>Fire</a:t>
            </a:r>
            <a:r>
              <a:rPr lang="es-ES" sz="1600" cap="all" dirty="0"/>
              <a:t> </a:t>
            </a:r>
            <a:r>
              <a:rPr lang="es-ES" sz="1600" cap="all" dirty="0" err="1"/>
              <a:t>risk</a:t>
            </a:r>
            <a:r>
              <a:rPr lang="es-ES" sz="1600" cap="all" dirty="0"/>
              <a:t> </a:t>
            </a:r>
            <a:r>
              <a:rPr lang="es-ES" sz="1600" cap="all" dirty="0" err="1"/>
              <a:t>hazards</a:t>
            </a:r>
            <a:r>
              <a:rPr lang="es-ES" sz="1600" cap="all" dirty="0"/>
              <a:t> in </a:t>
            </a:r>
            <a:r>
              <a:rPr lang="es-ES" sz="1600" cap="all" dirty="0" err="1"/>
              <a:t>lib</a:t>
            </a:r>
            <a:r>
              <a:rPr lang="es-ES" sz="1600" cap="all" dirty="0"/>
              <a:t> </a:t>
            </a:r>
            <a:r>
              <a:rPr lang="es-ES" sz="1600" cap="all" dirty="0" err="1"/>
              <a:t>batteries</a:t>
            </a:r>
            <a:endParaRPr lang="es-ES" sz="1600" cap="all" dirty="0"/>
          </a:p>
          <a:p>
            <a:endParaRPr lang="es-ES" sz="1600" cap="all" dirty="0"/>
          </a:p>
        </p:txBody>
      </p:sp>
      <p:sp>
        <p:nvSpPr>
          <p:cNvPr id="2" name="Text Placeholder 1">
            <a:extLst>
              <a:ext uri="{FF2B5EF4-FFF2-40B4-BE49-F238E27FC236}">
                <a16:creationId xmlns:a16="http://schemas.microsoft.com/office/drawing/2014/main" id="{C5A74BBD-F4FF-4A8D-BD34-2565E334D1B1}"/>
              </a:ext>
            </a:extLst>
          </p:cNvPr>
          <p:cNvSpPr>
            <a:spLocks noGrp="1"/>
          </p:cNvSpPr>
          <p:nvPr>
            <p:ph type="body" sz="quarter" idx="16"/>
          </p:nvPr>
        </p:nvSpPr>
        <p:spPr>
          <a:solidFill>
            <a:schemeClr val="accent2"/>
          </a:solidFill>
          <a:ln>
            <a:noFill/>
          </a:ln>
        </p:spPr>
        <p:txBody>
          <a:bodyPr spcFirstLastPara="1" wrap="square" lIns="91425" tIns="91425" rIns="91425" bIns="91425" anchor="ctr" anchorCtr="0"/>
          <a:lstStyle/>
          <a:p>
            <a:endParaRPr lang="es-ES" sz="1100" cap="all" dirty="0"/>
          </a:p>
        </p:txBody>
      </p:sp>
      <p:pic>
        <p:nvPicPr>
          <p:cNvPr id="10" name="Picture 9">
            <a:extLst>
              <a:ext uri="{FF2B5EF4-FFF2-40B4-BE49-F238E27FC236}">
                <a16:creationId xmlns:a16="http://schemas.microsoft.com/office/drawing/2014/main" id="{E5408ABA-9118-4C60-8867-06E2F8682F24}"/>
              </a:ext>
            </a:extLst>
          </p:cNvPr>
          <p:cNvPicPr>
            <a:picLocks noChangeAspect="1"/>
          </p:cNvPicPr>
          <p:nvPr/>
        </p:nvPicPr>
        <p:blipFill>
          <a:blip r:embed="rId3"/>
          <a:stretch>
            <a:fillRect/>
          </a:stretch>
        </p:blipFill>
        <p:spPr>
          <a:xfrm>
            <a:off x="8206917" y="103976"/>
            <a:ext cx="872011" cy="956215"/>
          </a:xfrm>
          <a:prstGeom prst="rect">
            <a:avLst/>
          </a:prstGeom>
        </p:spPr>
      </p:pic>
      <p:sp>
        <p:nvSpPr>
          <p:cNvPr id="3" name="TextBox 2">
            <a:extLst>
              <a:ext uri="{FF2B5EF4-FFF2-40B4-BE49-F238E27FC236}">
                <a16:creationId xmlns:a16="http://schemas.microsoft.com/office/drawing/2014/main" id="{C1855779-092A-5D00-6ECE-37CBB56E50E2}"/>
              </a:ext>
            </a:extLst>
          </p:cNvPr>
          <p:cNvSpPr txBox="1"/>
          <p:nvPr/>
        </p:nvSpPr>
        <p:spPr>
          <a:xfrm>
            <a:off x="2915816" y="1176535"/>
            <a:ext cx="5616625" cy="369332"/>
          </a:xfrm>
          <a:prstGeom prst="rect">
            <a:avLst/>
          </a:prstGeom>
          <a:noFill/>
          <a:ln>
            <a:noFill/>
          </a:ln>
        </p:spPr>
        <p:txBody>
          <a:bodyPr wrap="square" rtlCol="0">
            <a:spAutoFit/>
          </a:bodyPr>
          <a:lstStyle/>
          <a:p>
            <a:r>
              <a:rPr lang="en-US" b="1" dirty="0">
                <a:solidFill>
                  <a:srgbClr val="FF0000"/>
                </a:solidFill>
              </a:rPr>
              <a:t>Lithium dendrite Growth </a:t>
            </a:r>
            <a:endParaRPr lang="es-ES" b="1" dirty="0">
              <a:solidFill>
                <a:srgbClr val="FF0000"/>
              </a:solidFill>
            </a:endParaRPr>
          </a:p>
        </p:txBody>
      </p:sp>
      <p:pic>
        <p:nvPicPr>
          <p:cNvPr id="5" name="Picture 4">
            <a:extLst>
              <a:ext uri="{FF2B5EF4-FFF2-40B4-BE49-F238E27FC236}">
                <a16:creationId xmlns:a16="http://schemas.microsoft.com/office/drawing/2014/main" id="{DBCFAC2B-9335-93C2-E383-1377C0E4E41F}"/>
              </a:ext>
            </a:extLst>
          </p:cNvPr>
          <p:cNvPicPr>
            <a:picLocks noChangeAspect="1"/>
          </p:cNvPicPr>
          <p:nvPr/>
        </p:nvPicPr>
        <p:blipFill>
          <a:blip r:embed="rId4"/>
          <a:stretch>
            <a:fillRect/>
          </a:stretch>
        </p:blipFill>
        <p:spPr>
          <a:xfrm>
            <a:off x="1815105" y="1849688"/>
            <a:ext cx="2059707" cy="2059707"/>
          </a:xfrm>
          <a:prstGeom prst="rect">
            <a:avLst/>
          </a:prstGeom>
        </p:spPr>
      </p:pic>
      <p:pic>
        <p:nvPicPr>
          <p:cNvPr id="9" name="Picture 8">
            <a:extLst>
              <a:ext uri="{FF2B5EF4-FFF2-40B4-BE49-F238E27FC236}">
                <a16:creationId xmlns:a16="http://schemas.microsoft.com/office/drawing/2014/main" id="{8594EA78-A165-D7C8-A48A-8D63D8070FF0}"/>
              </a:ext>
            </a:extLst>
          </p:cNvPr>
          <p:cNvPicPr>
            <a:picLocks noChangeAspect="1"/>
          </p:cNvPicPr>
          <p:nvPr/>
        </p:nvPicPr>
        <p:blipFill>
          <a:blip r:embed="rId5"/>
          <a:stretch>
            <a:fillRect/>
          </a:stretch>
        </p:blipFill>
        <p:spPr>
          <a:xfrm>
            <a:off x="722865" y="2060848"/>
            <a:ext cx="675433" cy="1801154"/>
          </a:xfrm>
          <a:prstGeom prst="rect">
            <a:avLst/>
          </a:prstGeom>
        </p:spPr>
      </p:pic>
      <p:pic>
        <p:nvPicPr>
          <p:cNvPr id="12" name="Picture 11">
            <a:extLst>
              <a:ext uri="{FF2B5EF4-FFF2-40B4-BE49-F238E27FC236}">
                <a16:creationId xmlns:a16="http://schemas.microsoft.com/office/drawing/2014/main" id="{145488D0-E87B-D879-E95E-934C01CE8040}"/>
              </a:ext>
            </a:extLst>
          </p:cNvPr>
          <p:cNvPicPr>
            <a:picLocks noChangeAspect="1"/>
          </p:cNvPicPr>
          <p:nvPr/>
        </p:nvPicPr>
        <p:blipFill>
          <a:blip r:embed="rId6"/>
          <a:stretch>
            <a:fillRect/>
          </a:stretch>
        </p:blipFill>
        <p:spPr>
          <a:xfrm>
            <a:off x="944961" y="2801543"/>
            <a:ext cx="381053" cy="400106"/>
          </a:xfrm>
          <a:prstGeom prst="rect">
            <a:avLst/>
          </a:prstGeom>
        </p:spPr>
      </p:pic>
      <p:pic>
        <p:nvPicPr>
          <p:cNvPr id="7" name="Picture 6">
            <a:extLst>
              <a:ext uri="{FF2B5EF4-FFF2-40B4-BE49-F238E27FC236}">
                <a16:creationId xmlns:a16="http://schemas.microsoft.com/office/drawing/2014/main" id="{67E182C7-49AD-C23D-19B3-061655D3795A}"/>
              </a:ext>
            </a:extLst>
          </p:cNvPr>
          <p:cNvPicPr>
            <a:picLocks noChangeAspect="1"/>
          </p:cNvPicPr>
          <p:nvPr/>
        </p:nvPicPr>
        <p:blipFill>
          <a:blip r:embed="rId7"/>
          <a:stretch>
            <a:fillRect/>
          </a:stretch>
        </p:blipFill>
        <p:spPr>
          <a:xfrm>
            <a:off x="518961" y="2060848"/>
            <a:ext cx="203904" cy="1801154"/>
          </a:xfrm>
          <a:prstGeom prst="rect">
            <a:avLst/>
          </a:prstGeom>
        </p:spPr>
      </p:pic>
      <p:sp>
        <p:nvSpPr>
          <p:cNvPr id="13" name="TextBox 12">
            <a:extLst>
              <a:ext uri="{FF2B5EF4-FFF2-40B4-BE49-F238E27FC236}">
                <a16:creationId xmlns:a16="http://schemas.microsoft.com/office/drawing/2014/main" id="{85975F58-03A5-EDDA-73BD-BBE17FF1E69D}"/>
              </a:ext>
            </a:extLst>
          </p:cNvPr>
          <p:cNvSpPr txBox="1"/>
          <p:nvPr/>
        </p:nvSpPr>
        <p:spPr>
          <a:xfrm>
            <a:off x="173104" y="3961346"/>
            <a:ext cx="1543714" cy="461665"/>
          </a:xfrm>
          <a:prstGeom prst="rect">
            <a:avLst/>
          </a:prstGeom>
          <a:noFill/>
        </p:spPr>
        <p:txBody>
          <a:bodyPr wrap="square" rtlCol="0">
            <a:spAutoFit/>
          </a:bodyPr>
          <a:lstStyle/>
          <a:p>
            <a:r>
              <a:rPr lang="en-US" sz="1200" dirty="0">
                <a:latin typeface="Georgia" panose="02040502050405020303" pitchFamily="18" charset="0"/>
              </a:rPr>
              <a:t>Just after assembly, cells don´t work</a:t>
            </a:r>
            <a:endParaRPr lang="es-ES" sz="1200" dirty="0">
              <a:latin typeface="Georgia" panose="02040502050405020303" pitchFamily="18" charset="0"/>
            </a:endParaRPr>
          </a:p>
        </p:txBody>
      </p:sp>
      <p:sp>
        <p:nvSpPr>
          <p:cNvPr id="14" name="TextBox 13">
            <a:extLst>
              <a:ext uri="{FF2B5EF4-FFF2-40B4-BE49-F238E27FC236}">
                <a16:creationId xmlns:a16="http://schemas.microsoft.com/office/drawing/2014/main" id="{799D710E-D8B2-BC36-C704-4545405A7974}"/>
              </a:ext>
            </a:extLst>
          </p:cNvPr>
          <p:cNvSpPr txBox="1"/>
          <p:nvPr/>
        </p:nvSpPr>
        <p:spPr>
          <a:xfrm>
            <a:off x="1887113" y="3982461"/>
            <a:ext cx="2059706" cy="461665"/>
          </a:xfrm>
          <a:prstGeom prst="rect">
            <a:avLst/>
          </a:prstGeom>
          <a:noFill/>
        </p:spPr>
        <p:txBody>
          <a:bodyPr wrap="square" rtlCol="0">
            <a:spAutoFit/>
          </a:bodyPr>
          <a:lstStyle/>
          <a:p>
            <a:r>
              <a:rPr lang="en-US" sz="1200" dirty="0">
                <a:latin typeface="Georgia" panose="02040502050405020303" pitchFamily="18" charset="0"/>
              </a:rPr>
              <a:t>Formation protocol to form SEI. Cells start working</a:t>
            </a:r>
            <a:endParaRPr lang="es-ES" sz="1200" dirty="0">
              <a:latin typeface="Georgia" panose="02040502050405020303" pitchFamily="18" charset="0"/>
            </a:endParaRPr>
          </a:p>
        </p:txBody>
      </p:sp>
      <p:pic>
        <p:nvPicPr>
          <p:cNvPr id="7170" name="Picture 2" descr="The Formation and Development of Protein-Modified SEI Batteries">
            <a:extLst>
              <a:ext uri="{FF2B5EF4-FFF2-40B4-BE49-F238E27FC236}">
                <a16:creationId xmlns:a16="http://schemas.microsoft.com/office/drawing/2014/main" id="{CFC84054-DCD8-1944-934D-984EC1A6500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3546" b="49458"/>
          <a:stretch/>
        </p:blipFill>
        <p:spPr bwMode="auto">
          <a:xfrm>
            <a:off x="4135840" y="2144135"/>
            <a:ext cx="4472720" cy="8890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F3FF819-50A7-C883-1EA3-4331C19731FB}"/>
              </a:ext>
            </a:extLst>
          </p:cNvPr>
          <p:cNvPicPr>
            <a:picLocks noChangeAspect="1"/>
          </p:cNvPicPr>
          <p:nvPr/>
        </p:nvPicPr>
        <p:blipFill>
          <a:blip r:embed="rId9"/>
          <a:stretch>
            <a:fillRect/>
          </a:stretch>
        </p:blipFill>
        <p:spPr>
          <a:xfrm>
            <a:off x="5399405" y="3982461"/>
            <a:ext cx="2327491" cy="1472138"/>
          </a:xfrm>
          <a:prstGeom prst="rect">
            <a:avLst/>
          </a:prstGeom>
        </p:spPr>
      </p:pic>
      <p:sp>
        <p:nvSpPr>
          <p:cNvPr id="17" name="TextBox 16">
            <a:extLst>
              <a:ext uri="{FF2B5EF4-FFF2-40B4-BE49-F238E27FC236}">
                <a16:creationId xmlns:a16="http://schemas.microsoft.com/office/drawing/2014/main" id="{A7A28766-A1E7-1F0A-CB01-7F38777E9594}"/>
              </a:ext>
            </a:extLst>
          </p:cNvPr>
          <p:cNvSpPr txBox="1"/>
          <p:nvPr/>
        </p:nvSpPr>
        <p:spPr>
          <a:xfrm>
            <a:off x="1060581" y="4680726"/>
            <a:ext cx="2059706" cy="338554"/>
          </a:xfrm>
          <a:prstGeom prst="rect">
            <a:avLst/>
          </a:prstGeom>
          <a:noFill/>
        </p:spPr>
        <p:txBody>
          <a:bodyPr wrap="square" rtlCol="0">
            <a:spAutoFit/>
          </a:bodyPr>
          <a:lstStyle/>
          <a:p>
            <a:r>
              <a:rPr lang="en-US" sz="1600" b="1" dirty="0">
                <a:solidFill>
                  <a:srgbClr val="00B050"/>
                </a:solidFill>
                <a:latin typeface="Georgia" panose="02040502050405020303" pitchFamily="18" charset="0"/>
              </a:rPr>
              <a:t>SEI Formation </a:t>
            </a:r>
            <a:endParaRPr lang="es-ES" sz="1600" b="1" dirty="0">
              <a:solidFill>
                <a:srgbClr val="00B050"/>
              </a:solidFill>
              <a:latin typeface="Georgia" panose="02040502050405020303" pitchFamily="18" charset="0"/>
            </a:endParaRPr>
          </a:p>
        </p:txBody>
      </p:sp>
      <p:sp>
        <p:nvSpPr>
          <p:cNvPr id="18" name="TextBox 17">
            <a:extLst>
              <a:ext uri="{FF2B5EF4-FFF2-40B4-BE49-F238E27FC236}">
                <a16:creationId xmlns:a16="http://schemas.microsoft.com/office/drawing/2014/main" id="{B47C7913-9DC6-9A34-B829-B46E7AD3C76F}"/>
              </a:ext>
            </a:extLst>
          </p:cNvPr>
          <p:cNvSpPr txBox="1"/>
          <p:nvPr/>
        </p:nvSpPr>
        <p:spPr>
          <a:xfrm>
            <a:off x="4678524" y="5579216"/>
            <a:ext cx="4176463" cy="338554"/>
          </a:xfrm>
          <a:prstGeom prst="rect">
            <a:avLst/>
          </a:prstGeom>
          <a:noFill/>
        </p:spPr>
        <p:txBody>
          <a:bodyPr wrap="square" rtlCol="0">
            <a:spAutoFit/>
          </a:bodyPr>
          <a:lstStyle/>
          <a:p>
            <a:r>
              <a:rPr lang="en-US" sz="1600" b="1" dirty="0">
                <a:solidFill>
                  <a:srgbClr val="FF0000"/>
                </a:solidFill>
                <a:latin typeface="Georgia" panose="02040502050405020303" pitchFamily="18" charset="0"/>
              </a:rPr>
              <a:t>Li Plating </a:t>
            </a:r>
            <a:r>
              <a:rPr lang="en-US" sz="1600" b="1" dirty="0">
                <a:solidFill>
                  <a:srgbClr val="FF0000"/>
                </a:solidFill>
                <a:latin typeface="Georgia" panose="02040502050405020303" pitchFamily="18" charset="0"/>
                <a:sym typeface="Symbol" panose="05050102010706020507" pitchFamily="18" charset="2"/>
              </a:rPr>
              <a:t> Cell Failure  Fire risk</a:t>
            </a:r>
            <a:endParaRPr lang="es-ES" sz="1600" b="1" dirty="0">
              <a:solidFill>
                <a:srgbClr val="FF0000"/>
              </a:solidFill>
              <a:latin typeface="Georgia" panose="02040502050405020303" pitchFamily="18" charset="0"/>
            </a:endParaRPr>
          </a:p>
        </p:txBody>
      </p:sp>
      <p:sp>
        <p:nvSpPr>
          <p:cNvPr id="19" name="TextBox 18">
            <a:extLst>
              <a:ext uri="{FF2B5EF4-FFF2-40B4-BE49-F238E27FC236}">
                <a16:creationId xmlns:a16="http://schemas.microsoft.com/office/drawing/2014/main" id="{30F722A9-EFF6-3A30-3050-42A3DB61F8C2}"/>
              </a:ext>
            </a:extLst>
          </p:cNvPr>
          <p:cNvSpPr txBox="1"/>
          <p:nvPr/>
        </p:nvSpPr>
        <p:spPr>
          <a:xfrm>
            <a:off x="5326597" y="3086669"/>
            <a:ext cx="2363488" cy="830997"/>
          </a:xfrm>
          <a:prstGeom prst="rect">
            <a:avLst/>
          </a:prstGeom>
          <a:noFill/>
        </p:spPr>
        <p:txBody>
          <a:bodyPr wrap="square" rtlCol="0">
            <a:spAutoFit/>
          </a:bodyPr>
          <a:lstStyle/>
          <a:p>
            <a:r>
              <a:rPr lang="en-US" sz="1200" dirty="0">
                <a:latin typeface="Georgia" panose="02040502050405020303" pitchFamily="18" charset="0"/>
              </a:rPr>
              <a:t>Abuse conditions (</a:t>
            </a:r>
            <a:r>
              <a:rPr lang="en-US" sz="1200" b="1" dirty="0">
                <a:solidFill>
                  <a:srgbClr val="FF0000"/>
                </a:solidFill>
                <a:latin typeface="Georgia" panose="02040502050405020303" pitchFamily="18" charset="0"/>
              </a:rPr>
              <a:t>from user</a:t>
            </a:r>
            <a:r>
              <a:rPr lang="en-US" sz="1200" dirty="0">
                <a:latin typeface="Georgia" panose="02040502050405020303" pitchFamily="18" charset="0"/>
              </a:rPr>
              <a:t>):</a:t>
            </a:r>
          </a:p>
          <a:p>
            <a:pPr lvl="1"/>
            <a:r>
              <a:rPr lang="en-US" sz="1200" dirty="0">
                <a:latin typeface="Georgia" panose="02040502050405020303" pitchFamily="18" charset="0"/>
              </a:rPr>
              <a:t>- Over-charging</a:t>
            </a:r>
          </a:p>
          <a:p>
            <a:pPr lvl="1"/>
            <a:r>
              <a:rPr lang="en-US" sz="1200" dirty="0">
                <a:latin typeface="Georgia" panose="02040502050405020303" pitchFamily="18" charset="0"/>
              </a:rPr>
              <a:t>- Fast-charge</a:t>
            </a:r>
          </a:p>
          <a:p>
            <a:pPr lvl="1"/>
            <a:r>
              <a:rPr lang="en-US" sz="1200" dirty="0">
                <a:latin typeface="Georgia" panose="02040502050405020303" pitchFamily="18" charset="0"/>
              </a:rPr>
              <a:t>- Low T charge</a:t>
            </a:r>
            <a:endParaRPr lang="es-ES" sz="1200" dirty="0">
              <a:latin typeface="Georgia" panose="02040502050405020303" pitchFamily="18" charset="0"/>
            </a:endParaRPr>
          </a:p>
        </p:txBody>
      </p:sp>
      <p:cxnSp>
        <p:nvCxnSpPr>
          <p:cNvPr id="21" name="Straight Connector 20">
            <a:extLst>
              <a:ext uri="{FF2B5EF4-FFF2-40B4-BE49-F238E27FC236}">
                <a16:creationId xmlns:a16="http://schemas.microsoft.com/office/drawing/2014/main" id="{F4C21917-351C-158C-1E1A-7CA8253253DD}"/>
              </a:ext>
            </a:extLst>
          </p:cNvPr>
          <p:cNvCxnSpPr/>
          <p:nvPr/>
        </p:nvCxnSpPr>
        <p:spPr>
          <a:xfrm>
            <a:off x="3995936" y="1678205"/>
            <a:ext cx="0" cy="4608512"/>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7172" name="Picture 4" descr="26.400+ Tick Verde Fotografías de stock, fotos e imágenes libres de  derechos - iStock | Online, Mano ok, En construccion">
            <a:extLst>
              <a:ext uri="{FF2B5EF4-FFF2-40B4-BE49-F238E27FC236}">
                <a16:creationId xmlns:a16="http://schemas.microsoft.com/office/drawing/2014/main" id="{D599B95D-5DCA-A30E-5B4A-6FC208297EA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706" t="12101" r="50000" b="12101"/>
          <a:stretch/>
        </p:blipFill>
        <p:spPr bwMode="auto">
          <a:xfrm>
            <a:off x="1575614" y="5314846"/>
            <a:ext cx="622997" cy="61834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26.400+ Tick Verde Fotografías de stock, fotos e imágenes libres de  derechos - iStock | Online, Mano ok, En construccion">
            <a:extLst>
              <a:ext uri="{FF2B5EF4-FFF2-40B4-BE49-F238E27FC236}">
                <a16:creationId xmlns:a16="http://schemas.microsoft.com/office/drawing/2014/main" id="{65F7E622-319C-841B-0F4E-7EF04E38EC6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1235" t="13679" r="2706" b="14096"/>
          <a:stretch/>
        </p:blipFill>
        <p:spPr bwMode="auto">
          <a:xfrm>
            <a:off x="6410940" y="6042387"/>
            <a:ext cx="711633" cy="691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256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05BC4D-660F-4D6D-B925-AAA04ED25BB1}"/>
              </a:ext>
            </a:extLst>
          </p:cNvPr>
          <p:cNvSpPr>
            <a:spLocks noGrp="1"/>
          </p:cNvSpPr>
          <p:nvPr>
            <p:ph type="body" sz="quarter" idx="24"/>
          </p:nvPr>
        </p:nvSpPr>
        <p:spPr>
          <a:xfrm>
            <a:off x="395536" y="476672"/>
            <a:ext cx="7920880" cy="504825"/>
          </a:xfrm>
        </p:spPr>
        <p:txBody>
          <a:bodyPr/>
          <a:lstStyle/>
          <a:p>
            <a:r>
              <a:rPr lang="es-ES" sz="1600" cap="all" dirty="0" err="1"/>
              <a:t>Fire</a:t>
            </a:r>
            <a:r>
              <a:rPr lang="es-ES" sz="1600" cap="all" dirty="0"/>
              <a:t> </a:t>
            </a:r>
            <a:r>
              <a:rPr lang="es-ES" sz="1600" cap="all" dirty="0" err="1"/>
              <a:t>risk</a:t>
            </a:r>
            <a:r>
              <a:rPr lang="es-ES" sz="1600" cap="all" dirty="0"/>
              <a:t> </a:t>
            </a:r>
            <a:r>
              <a:rPr lang="es-ES" sz="1600" cap="all" dirty="0" err="1"/>
              <a:t>hazards</a:t>
            </a:r>
            <a:r>
              <a:rPr lang="es-ES" sz="1600" cap="all" dirty="0"/>
              <a:t> in </a:t>
            </a:r>
            <a:r>
              <a:rPr lang="es-ES" sz="1600" cap="all" dirty="0" err="1"/>
              <a:t>lib</a:t>
            </a:r>
            <a:r>
              <a:rPr lang="es-ES" sz="1600" cap="all" dirty="0"/>
              <a:t> </a:t>
            </a:r>
            <a:r>
              <a:rPr lang="es-ES" sz="1600" cap="all" dirty="0" err="1"/>
              <a:t>batteries</a:t>
            </a:r>
            <a:endParaRPr lang="es-ES" sz="1600" cap="all" dirty="0"/>
          </a:p>
          <a:p>
            <a:endParaRPr lang="es-ES" sz="1600" cap="all" dirty="0"/>
          </a:p>
        </p:txBody>
      </p:sp>
      <p:sp>
        <p:nvSpPr>
          <p:cNvPr id="2" name="Text Placeholder 1">
            <a:extLst>
              <a:ext uri="{FF2B5EF4-FFF2-40B4-BE49-F238E27FC236}">
                <a16:creationId xmlns:a16="http://schemas.microsoft.com/office/drawing/2014/main" id="{C5A74BBD-F4FF-4A8D-BD34-2565E334D1B1}"/>
              </a:ext>
            </a:extLst>
          </p:cNvPr>
          <p:cNvSpPr>
            <a:spLocks noGrp="1"/>
          </p:cNvSpPr>
          <p:nvPr>
            <p:ph type="body" sz="quarter" idx="16"/>
          </p:nvPr>
        </p:nvSpPr>
        <p:spPr>
          <a:solidFill>
            <a:schemeClr val="accent2"/>
          </a:solidFill>
          <a:ln>
            <a:noFill/>
          </a:ln>
        </p:spPr>
        <p:txBody>
          <a:bodyPr spcFirstLastPara="1" wrap="square" lIns="91425" tIns="91425" rIns="91425" bIns="91425" anchor="ctr" anchorCtr="0"/>
          <a:lstStyle/>
          <a:p>
            <a:endParaRPr lang="es-ES" sz="1100" cap="all" dirty="0"/>
          </a:p>
        </p:txBody>
      </p:sp>
      <p:pic>
        <p:nvPicPr>
          <p:cNvPr id="10" name="Picture 9">
            <a:extLst>
              <a:ext uri="{FF2B5EF4-FFF2-40B4-BE49-F238E27FC236}">
                <a16:creationId xmlns:a16="http://schemas.microsoft.com/office/drawing/2014/main" id="{E5408ABA-9118-4C60-8867-06E2F8682F24}"/>
              </a:ext>
            </a:extLst>
          </p:cNvPr>
          <p:cNvPicPr>
            <a:picLocks noChangeAspect="1"/>
          </p:cNvPicPr>
          <p:nvPr/>
        </p:nvPicPr>
        <p:blipFill>
          <a:blip r:embed="rId3"/>
          <a:stretch>
            <a:fillRect/>
          </a:stretch>
        </p:blipFill>
        <p:spPr>
          <a:xfrm>
            <a:off x="8206917" y="103976"/>
            <a:ext cx="872011" cy="956215"/>
          </a:xfrm>
          <a:prstGeom prst="rect">
            <a:avLst/>
          </a:prstGeom>
        </p:spPr>
      </p:pic>
      <p:sp>
        <p:nvSpPr>
          <p:cNvPr id="3" name="TextBox 2">
            <a:extLst>
              <a:ext uri="{FF2B5EF4-FFF2-40B4-BE49-F238E27FC236}">
                <a16:creationId xmlns:a16="http://schemas.microsoft.com/office/drawing/2014/main" id="{A6637061-CD54-C859-1F3C-3C11D17D4B48}"/>
              </a:ext>
            </a:extLst>
          </p:cNvPr>
          <p:cNvSpPr txBox="1"/>
          <p:nvPr/>
        </p:nvSpPr>
        <p:spPr>
          <a:xfrm>
            <a:off x="1763687" y="1316354"/>
            <a:ext cx="5616625" cy="369332"/>
          </a:xfrm>
          <a:prstGeom prst="rect">
            <a:avLst/>
          </a:prstGeom>
          <a:noFill/>
          <a:ln>
            <a:noFill/>
          </a:ln>
        </p:spPr>
        <p:txBody>
          <a:bodyPr wrap="square" rtlCol="0">
            <a:spAutoFit/>
          </a:bodyPr>
          <a:lstStyle/>
          <a:p>
            <a:r>
              <a:rPr lang="en-US" b="1" dirty="0">
                <a:solidFill>
                  <a:srgbClr val="FF0000"/>
                </a:solidFill>
              </a:rPr>
              <a:t>What factors influence the Thermal Runaway effect???</a:t>
            </a:r>
            <a:endParaRPr lang="es-ES" b="1" dirty="0">
              <a:solidFill>
                <a:srgbClr val="FF0000"/>
              </a:solidFill>
            </a:endParaRPr>
          </a:p>
        </p:txBody>
      </p:sp>
      <p:sp>
        <p:nvSpPr>
          <p:cNvPr id="5" name="TextBox 4">
            <a:extLst>
              <a:ext uri="{FF2B5EF4-FFF2-40B4-BE49-F238E27FC236}">
                <a16:creationId xmlns:a16="http://schemas.microsoft.com/office/drawing/2014/main" id="{26FAA7D5-37CD-DBE7-C666-D3BB955FDCB3}"/>
              </a:ext>
            </a:extLst>
          </p:cNvPr>
          <p:cNvSpPr txBox="1"/>
          <p:nvPr/>
        </p:nvSpPr>
        <p:spPr>
          <a:xfrm>
            <a:off x="444324" y="2134011"/>
            <a:ext cx="6093143" cy="3570208"/>
          </a:xfrm>
          <a:prstGeom prst="rect">
            <a:avLst/>
          </a:prstGeom>
          <a:noFill/>
        </p:spPr>
        <p:txBody>
          <a:bodyPr wrap="none" rtlCol="0">
            <a:spAutoFit/>
          </a:bodyPr>
          <a:lstStyle/>
          <a:p>
            <a:pPr marL="285750" indent="-285750">
              <a:buFontTx/>
              <a:buChar char="-"/>
            </a:pPr>
            <a:r>
              <a:rPr lang="en-US" sz="1600" dirty="0">
                <a:solidFill>
                  <a:schemeClr val="accent2">
                    <a:lumMod val="50000"/>
                  </a:schemeClr>
                </a:solidFill>
              </a:rPr>
              <a:t>Working/cycling condition (SoC, C-rate, T charge, Overcharging, </a:t>
            </a:r>
            <a:r>
              <a:rPr lang="en-US" sz="1600" dirty="0" err="1">
                <a:solidFill>
                  <a:schemeClr val="accent2">
                    <a:lumMod val="50000"/>
                  </a:schemeClr>
                </a:solidFill>
              </a:rPr>
              <a:t>etc</a:t>
            </a:r>
            <a:r>
              <a:rPr lang="en-US" sz="1600" dirty="0">
                <a:solidFill>
                  <a:schemeClr val="accent2">
                    <a:lumMod val="50000"/>
                  </a:schemeClr>
                </a:solidFill>
              </a:rPr>
              <a:t>)</a:t>
            </a:r>
          </a:p>
          <a:p>
            <a:endParaRPr lang="en-US" sz="1600" dirty="0"/>
          </a:p>
          <a:p>
            <a:pPr marL="285750" indent="-285750">
              <a:buFontTx/>
              <a:buChar char="-"/>
            </a:pPr>
            <a:r>
              <a:rPr lang="en-US" sz="1600" dirty="0">
                <a:solidFill>
                  <a:schemeClr val="accent2">
                    <a:lumMod val="50000"/>
                  </a:schemeClr>
                </a:solidFill>
              </a:rPr>
              <a:t>Solvent/Electrolyte composition</a:t>
            </a:r>
          </a:p>
          <a:p>
            <a:endParaRPr lang="en-US" sz="1600" dirty="0"/>
          </a:p>
          <a:p>
            <a:pPr marL="285750" indent="-285750">
              <a:buFontTx/>
              <a:buChar char="-"/>
            </a:pPr>
            <a:r>
              <a:rPr lang="en-US" sz="1600" dirty="0">
                <a:solidFill>
                  <a:schemeClr val="accent2">
                    <a:lumMod val="50000"/>
                  </a:schemeClr>
                </a:solidFill>
              </a:rPr>
              <a:t>Cathode composition</a:t>
            </a:r>
          </a:p>
          <a:p>
            <a:endParaRPr lang="en-US" sz="1600" dirty="0"/>
          </a:p>
          <a:p>
            <a:pPr marL="285750" indent="-285750">
              <a:buFontTx/>
              <a:buChar char="-"/>
            </a:pPr>
            <a:r>
              <a:rPr lang="en-US" sz="1600" dirty="0">
                <a:solidFill>
                  <a:schemeClr val="accent2">
                    <a:lumMod val="50000"/>
                  </a:schemeClr>
                </a:solidFill>
              </a:rPr>
              <a:t>Design/Assembly</a:t>
            </a:r>
          </a:p>
          <a:p>
            <a:pPr marL="285750" indent="-285750">
              <a:buFontTx/>
              <a:buChar char="-"/>
            </a:pPr>
            <a:endParaRPr lang="en-US" sz="1600" dirty="0"/>
          </a:p>
          <a:p>
            <a:pPr marL="285750" indent="-285750">
              <a:buFontTx/>
              <a:buChar char="-"/>
            </a:pPr>
            <a:r>
              <a:rPr lang="en-US" sz="1600" dirty="0">
                <a:solidFill>
                  <a:srgbClr val="C00000"/>
                </a:solidFill>
              </a:rPr>
              <a:t>Unexpected/External:</a:t>
            </a:r>
          </a:p>
          <a:p>
            <a:pPr marL="742950" lvl="1" indent="-285750">
              <a:buFont typeface="Arial" panose="020B0604020202020204" pitchFamily="34" charset="0"/>
              <a:buChar char="•"/>
            </a:pPr>
            <a:r>
              <a:rPr lang="en-US" sz="1600" dirty="0">
                <a:solidFill>
                  <a:srgbClr val="C00000"/>
                </a:solidFill>
              </a:rPr>
              <a:t>External debris penetration</a:t>
            </a:r>
          </a:p>
          <a:p>
            <a:pPr marL="742950" lvl="1" indent="-285750">
              <a:buFont typeface="Arial" panose="020B0604020202020204" pitchFamily="34" charset="0"/>
              <a:buChar char="•"/>
            </a:pPr>
            <a:r>
              <a:rPr lang="en-US" sz="1600" dirty="0">
                <a:solidFill>
                  <a:srgbClr val="C00000"/>
                </a:solidFill>
              </a:rPr>
              <a:t>Vehicle collision</a:t>
            </a:r>
          </a:p>
          <a:p>
            <a:pPr marL="742950" lvl="1" indent="-285750">
              <a:buFont typeface="Arial" panose="020B0604020202020204" pitchFamily="34" charset="0"/>
              <a:buChar char="•"/>
            </a:pPr>
            <a:r>
              <a:rPr lang="en-US" sz="1600" dirty="0">
                <a:solidFill>
                  <a:srgbClr val="C00000"/>
                </a:solidFill>
              </a:rPr>
              <a:t>Mechanical deformation and Impact</a:t>
            </a:r>
          </a:p>
          <a:p>
            <a:pPr marL="742950" lvl="1" indent="-285750">
              <a:buFont typeface="Arial" panose="020B0604020202020204" pitchFamily="34" charset="0"/>
              <a:buChar char="•"/>
            </a:pPr>
            <a:r>
              <a:rPr lang="en-US" sz="1600" dirty="0">
                <a:solidFill>
                  <a:srgbClr val="C00000"/>
                </a:solidFill>
              </a:rPr>
              <a:t>…</a:t>
            </a:r>
          </a:p>
          <a:p>
            <a:pPr marL="285750" indent="-285750">
              <a:buFontTx/>
              <a:buChar char="-"/>
            </a:pPr>
            <a:endParaRPr lang="es-ES" dirty="0"/>
          </a:p>
        </p:txBody>
      </p:sp>
      <p:pic>
        <p:nvPicPr>
          <p:cNvPr id="7" name="Picture 6">
            <a:extLst>
              <a:ext uri="{FF2B5EF4-FFF2-40B4-BE49-F238E27FC236}">
                <a16:creationId xmlns:a16="http://schemas.microsoft.com/office/drawing/2014/main" id="{6CCFB032-CFD8-6195-B6D1-279D062882A7}"/>
              </a:ext>
            </a:extLst>
          </p:cNvPr>
          <p:cNvPicPr>
            <a:picLocks noChangeAspect="1"/>
          </p:cNvPicPr>
          <p:nvPr/>
        </p:nvPicPr>
        <p:blipFill>
          <a:blip r:embed="rId4"/>
          <a:stretch>
            <a:fillRect/>
          </a:stretch>
        </p:blipFill>
        <p:spPr>
          <a:xfrm>
            <a:off x="4657599" y="4292267"/>
            <a:ext cx="1879868" cy="1484783"/>
          </a:xfrm>
          <a:prstGeom prst="rect">
            <a:avLst/>
          </a:prstGeom>
        </p:spPr>
      </p:pic>
      <p:pic>
        <p:nvPicPr>
          <p:cNvPr id="8" name="Picture 7">
            <a:extLst>
              <a:ext uri="{FF2B5EF4-FFF2-40B4-BE49-F238E27FC236}">
                <a16:creationId xmlns:a16="http://schemas.microsoft.com/office/drawing/2014/main" id="{9C6CE1E3-1DDC-165E-ECB7-8490AF56A50B}"/>
              </a:ext>
            </a:extLst>
          </p:cNvPr>
          <p:cNvPicPr>
            <a:picLocks noChangeAspect="1"/>
          </p:cNvPicPr>
          <p:nvPr/>
        </p:nvPicPr>
        <p:blipFill rotWithShape="1">
          <a:blip r:embed="rId5"/>
          <a:srcRect l="50000" t="13122" b="13122"/>
          <a:stretch/>
        </p:blipFill>
        <p:spPr>
          <a:xfrm>
            <a:off x="6372200" y="2238301"/>
            <a:ext cx="2143125" cy="1728193"/>
          </a:xfrm>
          <a:prstGeom prst="rect">
            <a:avLst/>
          </a:prstGeom>
        </p:spPr>
      </p:pic>
    </p:spTree>
    <p:extLst>
      <p:ext uri="{BB962C8B-B14F-4D97-AF65-F5344CB8AC3E}">
        <p14:creationId xmlns:p14="http://schemas.microsoft.com/office/powerpoint/2010/main" val="2028128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05BC4D-660F-4D6D-B925-AAA04ED25BB1}"/>
              </a:ext>
            </a:extLst>
          </p:cNvPr>
          <p:cNvSpPr>
            <a:spLocks noGrp="1"/>
          </p:cNvSpPr>
          <p:nvPr>
            <p:ph type="body" sz="quarter" idx="24"/>
          </p:nvPr>
        </p:nvSpPr>
        <p:spPr>
          <a:xfrm>
            <a:off x="395536" y="476672"/>
            <a:ext cx="7920880" cy="504825"/>
          </a:xfrm>
        </p:spPr>
        <p:txBody>
          <a:bodyPr/>
          <a:lstStyle/>
          <a:p>
            <a:r>
              <a:rPr lang="es-ES" sz="1600" cap="all" dirty="0" err="1"/>
              <a:t>Fire</a:t>
            </a:r>
            <a:r>
              <a:rPr lang="es-ES" sz="1600" cap="all" dirty="0"/>
              <a:t> </a:t>
            </a:r>
            <a:r>
              <a:rPr lang="es-ES" sz="1600" cap="all" dirty="0" err="1"/>
              <a:t>risk</a:t>
            </a:r>
            <a:r>
              <a:rPr lang="es-ES" sz="1600" cap="all" dirty="0"/>
              <a:t> </a:t>
            </a:r>
            <a:r>
              <a:rPr lang="es-ES" sz="1600" cap="all" dirty="0" err="1"/>
              <a:t>hazards</a:t>
            </a:r>
            <a:r>
              <a:rPr lang="es-ES" sz="1600" cap="all" dirty="0"/>
              <a:t> in </a:t>
            </a:r>
            <a:r>
              <a:rPr lang="es-ES" sz="1600" cap="all" dirty="0" err="1"/>
              <a:t>lib</a:t>
            </a:r>
            <a:r>
              <a:rPr lang="es-ES" sz="1600" cap="all" dirty="0"/>
              <a:t> </a:t>
            </a:r>
            <a:r>
              <a:rPr lang="es-ES" sz="1600" cap="all" dirty="0" err="1"/>
              <a:t>batteries</a:t>
            </a:r>
            <a:endParaRPr lang="es-ES" sz="1600" cap="all" dirty="0"/>
          </a:p>
          <a:p>
            <a:endParaRPr lang="es-ES" sz="1600" cap="all" dirty="0"/>
          </a:p>
        </p:txBody>
      </p:sp>
      <p:sp>
        <p:nvSpPr>
          <p:cNvPr id="2" name="Text Placeholder 1">
            <a:extLst>
              <a:ext uri="{FF2B5EF4-FFF2-40B4-BE49-F238E27FC236}">
                <a16:creationId xmlns:a16="http://schemas.microsoft.com/office/drawing/2014/main" id="{C5A74BBD-F4FF-4A8D-BD34-2565E334D1B1}"/>
              </a:ext>
            </a:extLst>
          </p:cNvPr>
          <p:cNvSpPr>
            <a:spLocks noGrp="1"/>
          </p:cNvSpPr>
          <p:nvPr>
            <p:ph type="body" sz="quarter" idx="16"/>
          </p:nvPr>
        </p:nvSpPr>
        <p:spPr>
          <a:solidFill>
            <a:schemeClr val="accent2"/>
          </a:solidFill>
          <a:ln>
            <a:noFill/>
          </a:ln>
        </p:spPr>
        <p:txBody>
          <a:bodyPr spcFirstLastPara="1" wrap="square" lIns="91425" tIns="91425" rIns="91425" bIns="91425" anchor="ctr" anchorCtr="0"/>
          <a:lstStyle/>
          <a:p>
            <a:endParaRPr lang="es-ES" sz="1100" cap="all" dirty="0"/>
          </a:p>
        </p:txBody>
      </p:sp>
      <p:pic>
        <p:nvPicPr>
          <p:cNvPr id="10" name="Picture 9">
            <a:extLst>
              <a:ext uri="{FF2B5EF4-FFF2-40B4-BE49-F238E27FC236}">
                <a16:creationId xmlns:a16="http://schemas.microsoft.com/office/drawing/2014/main" id="{E5408ABA-9118-4C60-8867-06E2F8682F24}"/>
              </a:ext>
            </a:extLst>
          </p:cNvPr>
          <p:cNvPicPr>
            <a:picLocks noChangeAspect="1"/>
          </p:cNvPicPr>
          <p:nvPr/>
        </p:nvPicPr>
        <p:blipFill>
          <a:blip r:embed="rId3"/>
          <a:stretch>
            <a:fillRect/>
          </a:stretch>
        </p:blipFill>
        <p:spPr>
          <a:xfrm>
            <a:off x="8206917" y="103976"/>
            <a:ext cx="872011" cy="956215"/>
          </a:xfrm>
          <a:prstGeom prst="rect">
            <a:avLst/>
          </a:prstGeom>
        </p:spPr>
      </p:pic>
      <p:sp>
        <p:nvSpPr>
          <p:cNvPr id="3" name="TextBox 2">
            <a:extLst>
              <a:ext uri="{FF2B5EF4-FFF2-40B4-BE49-F238E27FC236}">
                <a16:creationId xmlns:a16="http://schemas.microsoft.com/office/drawing/2014/main" id="{A6637061-CD54-C859-1F3C-3C11D17D4B48}"/>
              </a:ext>
            </a:extLst>
          </p:cNvPr>
          <p:cNvSpPr txBox="1"/>
          <p:nvPr/>
        </p:nvSpPr>
        <p:spPr>
          <a:xfrm>
            <a:off x="1763687" y="1267885"/>
            <a:ext cx="5616625" cy="369332"/>
          </a:xfrm>
          <a:prstGeom prst="rect">
            <a:avLst/>
          </a:prstGeom>
          <a:noFill/>
          <a:ln>
            <a:noFill/>
          </a:ln>
        </p:spPr>
        <p:txBody>
          <a:bodyPr wrap="square" rtlCol="0">
            <a:spAutoFit/>
          </a:bodyPr>
          <a:lstStyle/>
          <a:p>
            <a:r>
              <a:rPr lang="en-US" b="1" dirty="0">
                <a:solidFill>
                  <a:srgbClr val="FF0000"/>
                </a:solidFill>
              </a:rPr>
              <a:t>What factors influence the Thermal Runaway effect???</a:t>
            </a:r>
            <a:endParaRPr lang="es-ES" b="1" dirty="0">
              <a:solidFill>
                <a:srgbClr val="FF0000"/>
              </a:solidFill>
            </a:endParaRPr>
          </a:p>
        </p:txBody>
      </p:sp>
      <p:sp>
        <p:nvSpPr>
          <p:cNvPr id="6" name="TextBox 5">
            <a:extLst>
              <a:ext uri="{FF2B5EF4-FFF2-40B4-BE49-F238E27FC236}">
                <a16:creationId xmlns:a16="http://schemas.microsoft.com/office/drawing/2014/main" id="{748C5F9A-03A3-421D-0485-2129D8CC43ED}"/>
              </a:ext>
            </a:extLst>
          </p:cNvPr>
          <p:cNvSpPr txBox="1"/>
          <p:nvPr/>
        </p:nvSpPr>
        <p:spPr>
          <a:xfrm>
            <a:off x="395536" y="1687186"/>
            <a:ext cx="3600400" cy="369332"/>
          </a:xfrm>
          <a:prstGeom prst="rect">
            <a:avLst/>
          </a:prstGeom>
          <a:noFill/>
          <a:ln>
            <a:noFill/>
          </a:ln>
        </p:spPr>
        <p:txBody>
          <a:bodyPr wrap="square" rtlCol="0">
            <a:spAutoFit/>
          </a:bodyPr>
          <a:lstStyle/>
          <a:p>
            <a:r>
              <a:rPr lang="en-US" b="1" dirty="0">
                <a:solidFill>
                  <a:schemeClr val="accent1">
                    <a:lumMod val="75000"/>
                  </a:schemeClr>
                </a:solidFill>
              </a:rPr>
              <a:t>Solvent/ Electrolyte Composition</a:t>
            </a:r>
            <a:endParaRPr lang="es-ES" b="1" dirty="0">
              <a:solidFill>
                <a:schemeClr val="accent1">
                  <a:lumMod val="75000"/>
                </a:schemeClr>
              </a:solidFill>
            </a:endParaRPr>
          </a:p>
        </p:txBody>
      </p:sp>
      <p:sp>
        <p:nvSpPr>
          <p:cNvPr id="9" name="TextBox 8">
            <a:extLst>
              <a:ext uri="{FF2B5EF4-FFF2-40B4-BE49-F238E27FC236}">
                <a16:creationId xmlns:a16="http://schemas.microsoft.com/office/drawing/2014/main" id="{34AC0388-9765-5EB8-F768-F1D0C0C17FE3}"/>
              </a:ext>
            </a:extLst>
          </p:cNvPr>
          <p:cNvSpPr txBox="1"/>
          <p:nvPr/>
        </p:nvSpPr>
        <p:spPr>
          <a:xfrm>
            <a:off x="5724128" y="1687186"/>
            <a:ext cx="3024336" cy="369332"/>
          </a:xfrm>
          <a:prstGeom prst="rect">
            <a:avLst/>
          </a:prstGeom>
          <a:noFill/>
          <a:ln>
            <a:noFill/>
          </a:ln>
        </p:spPr>
        <p:txBody>
          <a:bodyPr wrap="square" rtlCol="0">
            <a:spAutoFit/>
          </a:bodyPr>
          <a:lstStyle/>
          <a:p>
            <a:r>
              <a:rPr lang="en-US" b="1" dirty="0">
                <a:solidFill>
                  <a:schemeClr val="accent1">
                    <a:lumMod val="75000"/>
                  </a:schemeClr>
                </a:solidFill>
              </a:rPr>
              <a:t>Cathode Composition (T</a:t>
            </a:r>
            <a:r>
              <a:rPr lang="en-US" b="1" baseline="-25000" dirty="0">
                <a:solidFill>
                  <a:schemeClr val="accent1">
                    <a:lumMod val="75000"/>
                  </a:schemeClr>
                </a:solidFill>
              </a:rPr>
              <a:t>DEC</a:t>
            </a:r>
            <a:r>
              <a:rPr lang="en-US" b="1" dirty="0">
                <a:solidFill>
                  <a:schemeClr val="accent1">
                    <a:lumMod val="75000"/>
                  </a:schemeClr>
                </a:solidFill>
              </a:rPr>
              <a:t>)</a:t>
            </a:r>
            <a:endParaRPr lang="es-ES" b="1" dirty="0">
              <a:solidFill>
                <a:schemeClr val="accent1">
                  <a:lumMod val="75000"/>
                </a:schemeClr>
              </a:solidFill>
            </a:endParaRPr>
          </a:p>
        </p:txBody>
      </p:sp>
      <p:pic>
        <p:nvPicPr>
          <p:cNvPr id="12" name="Picture 11">
            <a:extLst>
              <a:ext uri="{FF2B5EF4-FFF2-40B4-BE49-F238E27FC236}">
                <a16:creationId xmlns:a16="http://schemas.microsoft.com/office/drawing/2014/main" id="{857E6351-AC0D-13C2-08A0-EC7EB333585B}"/>
              </a:ext>
            </a:extLst>
          </p:cNvPr>
          <p:cNvPicPr>
            <a:picLocks noChangeAspect="1"/>
          </p:cNvPicPr>
          <p:nvPr/>
        </p:nvPicPr>
        <p:blipFill>
          <a:blip r:embed="rId4"/>
          <a:stretch>
            <a:fillRect/>
          </a:stretch>
        </p:blipFill>
        <p:spPr>
          <a:xfrm>
            <a:off x="377644" y="2239344"/>
            <a:ext cx="3546284" cy="2327562"/>
          </a:xfrm>
          <a:prstGeom prst="rect">
            <a:avLst/>
          </a:prstGeom>
        </p:spPr>
      </p:pic>
      <p:pic>
        <p:nvPicPr>
          <p:cNvPr id="14" name="Picture 13">
            <a:extLst>
              <a:ext uri="{FF2B5EF4-FFF2-40B4-BE49-F238E27FC236}">
                <a16:creationId xmlns:a16="http://schemas.microsoft.com/office/drawing/2014/main" id="{4556DE0D-B9A9-F196-82A3-94D1E28C64B1}"/>
              </a:ext>
            </a:extLst>
          </p:cNvPr>
          <p:cNvPicPr>
            <a:picLocks noChangeAspect="1"/>
          </p:cNvPicPr>
          <p:nvPr/>
        </p:nvPicPr>
        <p:blipFill rotWithShape="1">
          <a:blip r:embed="rId5"/>
          <a:srcRect r="35578"/>
          <a:stretch/>
        </p:blipFill>
        <p:spPr>
          <a:xfrm>
            <a:off x="6849966" y="3066054"/>
            <a:ext cx="2160239" cy="1100291"/>
          </a:xfrm>
          <a:prstGeom prst="rect">
            <a:avLst/>
          </a:prstGeom>
        </p:spPr>
      </p:pic>
      <p:sp>
        <p:nvSpPr>
          <p:cNvPr id="15" name="TextBox 14">
            <a:extLst>
              <a:ext uri="{FF2B5EF4-FFF2-40B4-BE49-F238E27FC236}">
                <a16:creationId xmlns:a16="http://schemas.microsoft.com/office/drawing/2014/main" id="{21850A27-8B7F-C569-4514-E64414DAE69C}"/>
              </a:ext>
            </a:extLst>
          </p:cNvPr>
          <p:cNvSpPr txBox="1"/>
          <p:nvPr/>
        </p:nvSpPr>
        <p:spPr>
          <a:xfrm>
            <a:off x="4571999" y="2038466"/>
            <a:ext cx="3024336" cy="276999"/>
          </a:xfrm>
          <a:prstGeom prst="rect">
            <a:avLst/>
          </a:prstGeom>
          <a:noFill/>
          <a:ln>
            <a:noFill/>
          </a:ln>
        </p:spPr>
        <p:txBody>
          <a:bodyPr wrap="square" rtlCol="0">
            <a:spAutoFit/>
          </a:bodyPr>
          <a:lstStyle/>
          <a:p>
            <a:r>
              <a:rPr lang="en-US" sz="1200" dirty="0"/>
              <a:t>LFP (400 ºC)</a:t>
            </a:r>
            <a:endParaRPr lang="es-ES" sz="1200" dirty="0"/>
          </a:p>
        </p:txBody>
      </p:sp>
      <p:sp>
        <p:nvSpPr>
          <p:cNvPr id="16" name="TextBox 15">
            <a:extLst>
              <a:ext uri="{FF2B5EF4-FFF2-40B4-BE49-F238E27FC236}">
                <a16:creationId xmlns:a16="http://schemas.microsoft.com/office/drawing/2014/main" id="{593EA8A8-0396-876C-B151-76D45CA3D94D}"/>
              </a:ext>
            </a:extLst>
          </p:cNvPr>
          <p:cNvSpPr txBox="1"/>
          <p:nvPr/>
        </p:nvSpPr>
        <p:spPr>
          <a:xfrm>
            <a:off x="8244406" y="2038466"/>
            <a:ext cx="1008114" cy="276999"/>
          </a:xfrm>
          <a:prstGeom prst="rect">
            <a:avLst/>
          </a:prstGeom>
          <a:noFill/>
          <a:ln>
            <a:noFill/>
          </a:ln>
        </p:spPr>
        <p:txBody>
          <a:bodyPr wrap="square" rtlCol="0">
            <a:spAutoFit/>
          </a:bodyPr>
          <a:lstStyle/>
          <a:p>
            <a:r>
              <a:rPr lang="en-US" sz="1200" dirty="0"/>
              <a:t>LCO (250 ºC)</a:t>
            </a:r>
            <a:endParaRPr lang="es-ES" sz="1200" dirty="0"/>
          </a:p>
        </p:txBody>
      </p:sp>
      <p:sp>
        <p:nvSpPr>
          <p:cNvPr id="17" name="TextBox 16">
            <a:extLst>
              <a:ext uri="{FF2B5EF4-FFF2-40B4-BE49-F238E27FC236}">
                <a16:creationId xmlns:a16="http://schemas.microsoft.com/office/drawing/2014/main" id="{ADCB5A63-237C-F702-178E-376B2298E317}"/>
              </a:ext>
            </a:extLst>
          </p:cNvPr>
          <p:cNvSpPr txBox="1"/>
          <p:nvPr/>
        </p:nvSpPr>
        <p:spPr>
          <a:xfrm>
            <a:off x="7320815" y="2038466"/>
            <a:ext cx="1026338" cy="276999"/>
          </a:xfrm>
          <a:prstGeom prst="rect">
            <a:avLst/>
          </a:prstGeom>
          <a:noFill/>
          <a:ln>
            <a:noFill/>
          </a:ln>
        </p:spPr>
        <p:txBody>
          <a:bodyPr wrap="square" rtlCol="0">
            <a:spAutoFit/>
          </a:bodyPr>
          <a:lstStyle/>
          <a:p>
            <a:r>
              <a:rPr lang="en-US" sz="1200" dirty="0"/>
              <a:t>NCA (220 ºC)</a:t>
            </a:r>
            <a:endParaRPr lang="es-ES" sz="1200" dirty="0"/>
          </a:p>
        </p:txBody>
      </p:sp>
      <p:sp>
        <p:nvSpPr>
          <p:cNvPr id="18" name="TextBox 17">
            <a:extLst>
              <a:ext uri="{FF2B5EF4-FFF2-40B4-BE49-F238E27FC236}">
                <a16:creationId xmlns:a16="http://schemas.microsoft.com/office/drawing/2014/main" id="{343BC60B-115C-744B-F958-72ED1258D869}"/>
              </a:ext>
            </a:extLst>
          </p:cNvPr>
          <p:cNvSpPr txBox="1"/>
          <p:nvPr/>
        </p:nvSpPr>
        <p:spPr>
          <a:xfrm>
            <a:off x="6372199" y="2038466"/>
            <a:ext cx="1080119" cy="276999"/>
          </a:xfrm>
          <a:prstGeom prst="rect">
            <a:avLst/>
          </a:prstGeom>
          <a:noFill/>
          <a:ln>
            <a:noFill/>
          </a:ln>
        </p:spPr>
        <p:txBody>
          <a:bodyPr wrap="square" rtlCol="0">
            <a:spAutoFit/>
          </a:bodyPr>
          <a:lstStyle/>
          <a:p>
            <a:r>
              <a:rPr lang="en-US" sz="1200" dirty="0"/>
              <a:t>NMC (250 ºC)</a:t>
            </a:r>
            <a:endParaRPr lang="es-ES" sz="1200" dirty="0"/>
          </a:p>
        </p:txBody>
      </p:sp>
      <p:sp>
        <p:nvSpPr>
          <p:cNvPr id="19" name="TextBox 18">
            <a:extLst>
              <a:ext uri="{FF2B5EF4-FFF2-40B4-BE49-F238E27FC236}">
                <a16:creationId xmlns:a16="http://schemas.microsoft.com/office/drawing/2014/main" id="{B11B4220-DCCF-CBC7-AD4B-AA229A3A48BC}"/>
              </a:ext>
            </a:extLst>
          </p:cNvPr>
          <p:cNvSpPr txBox="1"/>
          <p:nvPr/>
        </p:nvSpPr>
        <p:spPr>
          <a:xfrm>
            <a:off x="5436096" y="2038466"/>
            <a:ext cx="3024336" cy="276999"/>
          </a:xfrm>
          <a:prstGeom prst="rect">
            <a:avLst/>
          </a:prstGeom>
          <a:noFill/>
          <a:ln>
            <a:noFill/>
          </a:ln>
        </p:spPr>
        <p:txBody>
          <a:bodyPr wrap="square" rtlCol="0">
            <a:spAutoFit/>
          </a:bodyPr>
          <a:lstStyle/>
          <a:p>
            <a:r>
              <a:rPr lang="en-US" sz="1200" dirty="0"/>
              <a:t>LMO (350 ºC)</a:t>
            </a:r>
            <a:endParaRPr lang="es-ES" sz="1200" dirty="0"/>
          </a:p>
        </p:txBody>
      </p:sp>
      <p:pic>
        <p:nvPicPr>
          <p:cNvPr id="20" name="Picture 19">
            <a:extLst>
              <a:ext uri="{FF2B5EF4-FFF2-40B4-BE49-F238E27FC236}">
                <a16:creationId xmlns:a16="http://schemas.microsoft.com/office/drawing/2014/main" id="{7CF6FC72-F2F3-2188-0B04-F6D3D2F14018}"/>
              </a:ext>
            </a:extLst>
          </p:cNvPr>
          <p:cNvPicPr>
            <a:picLocks noChangeAspect="1"/>
          </p:cNvPicPr>
          <p:nvPr/>
        </p:nvPicPr>
        <p:blipFill>
          <a:blip r:embed="rId6"/>
          <a:stretch>
            <a:fillRect/>
          </a:stretch>
        </p:blipFill>
        <p:spPr>
          <a:xfrm>
            <a:off x="4389510" y="2988673"/>
            <a:ext cx="2558754" cy="2829158"/>
          </a:xfrm>
          <a:prstGeom prst="rect">
            <a:avLst/>
          </a:prstGeom>
        </p:spPr>
      </p:pic>
      <p:cxnSp>
        <p:nvCxnSpPr>
          <p:cNvPr id="22" name="Straight Arrow Connector 21">
            <a:extLst>
              <a:ext uri="{FF2B5EF4-FFF2-40B4-BE49-F238E27FC236}">
                <a16:creationId xmlns:a16="http://schemas.microsoft.com/office/drawing/2014/main" id="{F5932D06-67BA-AF15-6E24-C5E546BA1A5F}"/>
              </a:ext>
            </a:extLst>
          </p:cNvPr>
          <p:cNvCxnSpPr/>
          <p:nvPr/>
        </p:nvCxnSpPr>
        <p:spPr>
          <a:xfrm>
            <a:off x="4788024" y="2492896"/>
            <a:ext cx="4104456" cy="0"/>
          </a:xfrm>
          <a:prstGeom prst="straightConnector1">
            <a:avLst/>
          </a:prstGeom>
          <a:ln w="158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1F05FD8-AC1B-F783-B14E-28EC6C97931D}"/>
              </a:ext>
            </a:extLst>
          </p:cNvPr>
          <p:cNvSpPr txBox="1"/>
          <p:nvPr/>
        </p:nvSpPr>
        <p:spPr>
          <a:xfrm>
            <a:off x="6361395" y="2527554"/>
            <a:ext cx="2717533" cy="253916"/>
          </a:xfrm>
          <a:prstGeom prst="rect">
            <a:avLst/>
          </a:prstGeom>
          <a:noFill/>
        </p:spPr>
        <p:txBody>
          <a:bodyPr wrap="square" rtlCol="0">
            <a:spAutoFit/>
          </a:bodyPr>
          <a:lstStyle/>
          <a:p>
            <a:pPr algn="l"/>
            <a:r>
              <a:rPr lang="en-US" sz="1050" dirty="0">
                <a:latin typeface="Georgia" panose="02040502050405020303" pitchFamily="18" charset="0"/>
              </a:rPr>
              <a:t>Thermal Stability</a:t>
            </a:r>
            <a:endParaRPr lang="es-ES" sz="1050" dirty="0">
              <a:latin typeface="Georgia" panose="02040502050405020303" pitchFamily="18" charset="0"/>
            </a:endParaRPr>
          </a:p>
        </p:txBody>
      </p:sp>
      <p:sp>
        <p:nvSpPr>
          <p:cNvPr id="24" name="TextBox 23">
            <a:extLst>
              <a:ext uri="{FF2B5EF4-FFF2-40B4-BE49-F238E27FC236}">
                <a16:creationId xmlns:a16="http://schemas.microsoft.com/office/drawing/2014/main" id="{550888C0-BE60-A3C8-DCD5-BB97D8635392}"/>
              </a:ext>
            </a:extLst>
          </p:cNvPr>
          <p:cNvSpPr txBox="1"/>
          <p:nvPr/>
        </p:nvSpPr>
        <p:spPr>
          <a:xfrm>
            <a:off x="4790810" y="2441064"/>
            <a:ext cx="413277" cy="369332"/>
          </a:xfrm>
          <a:prstGeom prst="rect">
            <a:avLst/>
          </a:prstGeom>
          <a:noFill/>
        </p:spPr>
        <p:txBody>
          <a:bodyPr wrap="square" rtlCol="0">
            <a:spAutoFit/>
          </a:bodyPr>
          <a:lstStyle/>
          <a:p>
            <a:pPr algn="l"/>
            <a:r>
              <a:rPr lang="en-US" b="1" dirty="0">
                <a:latin typeface="Georgia" panose="02040502050405020303" pitchFamily="18" charset="0"/>
              </a:rPr>
              <a:t>+</a:t>
            </a:r>
            <a:endParaRPr lang="es-ES" b="1" dirty="0">
              <a:latin typeface="Georgia" panose="02040502050405020303" pitchFamily="18" charset="0"/>
            </a:endParaRPr>
          </a:p>
        </p:txBody>
      </p:sp>
      <p:sp>
        <p:nvSpPr>
          <p:cNvPr id="25" name="TextBox 24">
            <a:extLst>
              <a:ext uri="{FF2B5EF4-FFF2-40B4-BE49-F238E27FC236}">
                <a16:creationId xmlns:a16="http://schemas.microsoft.com/office/drawing/2014/main" id="{2EDEEAF1-8ED2-322B-C9F3-DA6D8D53588A}"/>
              </a:ext>
            </a:extLst>
          </p:cNvPr>
          <p:cNvSpPr txBox="1"/>
          <p:nvPr/>
        </p:nvSpPr>
        <p:spPr>
          <a:xfrm>
            <a:off x="8832983" y="2469846"/>
            <a:ext cx="413277" cy="369332"/>
          </a:xfrm>
          <a:prstGeom prst="rect">
            <a:avLst/>
          </a:prstGeom>
          <a:noFill/>
        </p:spPr>
        <p:txBody>
          <a:bodyPr wrap="square" rtlCol="0">
            <a:spAutoFit/>
          </a:bodyPr>
          <a:lstStyle/>
          <a:p>
            <a:pPr algn="l"/>
            <a:r>
              <a:rPr lang="en-US" b="1" dirty="0">
                <a:latin typeface="Georgia" panose="02040502050405020303" pitchFamily="18" charset="0"/>
              </a:rPr>
              <a:t>-</a:t>
            </a:r>
            <a:endParaRPr lang="es-ES" b="1" dirty="0">
              <a:latin typeface="Georgia" panose="02040502050405020303" pitchFamily="18" charset="0"/>
            </a:endParaRPr>
          </a:p>
        </p:txBody>
      </p:sp>
      <p:cxnSp>
        <p:nvCxnSpPr>
          <p:cNvPr id="26" name="Straight Connector 25">
            <a:extLst>
              <a:ext uri="{FF2B5EF4-FFF2-40B4-BE49-F238E27FC236}">
                <a16:creationId xmlns:a16="http://schemas.microsoft.com/office/drawing/2014/main" id="{978B8B18-D382-3E23-ACE4-B192693DCBF8}"/>
              </a:ext>
            </a:extLst>
          </p:cNvPr>
          <p:cNvCxnSpPr/>
          <p:nvPr/>
        </p:nvCxnSpPr>
        <p:spPr>
          <a:xfrm>
            <a:off x="4355976" y="1772816"/>
            <a:ext cx="0" cy="4608512"/>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FE0FE5D-AC4D-AAB6-6E13-645F36DBBC22}"/>
              </a:ext>
            </a:extLst>
          </p:cNvPr>
          <p:cNvSpPr txBox="1"/>
          <p:nvPr/>
        </p:nvSpPr>
        <p:spPr>
          <a:xfrm>
            <a:off x="4758" y="5706999"/>
            <a:ext cx="5385529" cy="1169551"/>
          </a:xfrm>
          <a:prstGeom prst="rect">
            <a:avLst/>
          </a:prstGeom>
          <a:noFill/>
        </p:spPr>
        <p:txBody>
          <a:bodyPr wrap="square" rtlCol="0">
            <a:spAutoFit/>
          </a:bodyPr>
          <a:lstStyle/>
          <a:p>
            <a:r>
              <a:rPr lang="es-ES" sz="800" b="0" i="0" u="none" strike="noStrike" baseline="0" dirty="0">
                <a:solidFill>
                  <a:srgbClr val="000000"/>
                </a:solidFill>
                <a:latin typeface="Georgia" panose="02040502050405020303" pitchFamily="18" charset="0"/>
              </a:rPr>
              <a:t>	</a:t>
            </a:r>
          </a:p>
          <a:p>
            <a:r>
              <a:rPr lang="en-US" sz="800" b="1" i="0" u="none" strike="noStrike" baseline="0" dirty="0">
                <a:solidFill>
                  <a:srgbClr val="000000"/>
                </a:solidFill>
                <a:latin typeface="Georgia" panose="02040502050405020303" pitchFamily="18" charset="0"/>
              </a:rPr>
              <a:t>From:</a:t>
            </a:r>
          </a:p>
          <a:p>
            <a:r>
              <a:rPr lang="en-US" sz="800" b="0" i="0" u="none" strike="noStrike" baseline="0" dirty="0">
                <a:solidFill>
                  <a:srgbClr val="000000"/>
                </a:solidFill>
                <a:latin typeface="Georgia" panose="02040502050405020303" pitchFamily="18" charset="0"/>
              </a:rPr>
              <a:t>Fire Safety of Lithium-Ion Batteries in Road Vehicles </a:t>
            </a:r>
          </a:p>
          <a:p>
            <a:r>
              <a:rPr lang="es-ES" sz="800" b="0" i="0" u="none" strike="noStrike" baseline="0" dirty="0" err="1">
                <a:solidFill>
                  <a:srgbClr val="000000"/>
                </a:solidFill>
                <a:latin typeface="Georgia" panose="02040502050405020303" pitchFamily="18" charset="0"/>
              </a:rPr>
              <a:t>Roeland</a:t>
            </a:r>
            <a:r>
              <a:rPr lang="es-ES" sz="800" b="0" i="0" u="none" strike="noStrike" baseline="0" dirty="0">
                <a:solidFill>
                  <a:srgbClr val="000000"/>
                </a:solidFill>
                <a:latin typeface="Georgia" panose="02040502050405020303" pitchFamily="18" charset="0"/>
              </a:rPr>
              <a:t> </a:t>
            </a:r>
            <a:r>
              <a:rPr lang="es-ES" sz="800" b="0" i="0" u="none" strike="noStrike" baseline="0" dirty="0" err="1">
                <a:solidFill>
                  <a:srgbClr val="000000"/>
                </a:solidFill>
                <a:latin typeface="Georgia" panose="02040502050405020303" pitchFamily="18" charset="0"/>
              </a:rPr>
              <a:t>Bisschop</a:t>
            </a:r>
            <a:r>
              <a:rPr lang="es-ES" sz="800" b="0" i="0" u="none" strike="noStrike" baseline="0" dirty="0">
                <a:solidFill>
                  <a:srgbClr val="000000"/>
                </a:solidFill>
                <a:latin typeface="Georgia" panose="02040502050405020303" pitchFamily="18" charset="0"/>
              </a:rPr>
              <a:t>, Ola </a:t>
            </a:r>
            <a:r>
              <a:rPr lang="es-ES" sz="800" b="0" i="0" u="none" strike="noStrike" baseline="0" dirty="0" err="1">
                <a:solidFill>
                  <a:srgbClr val="000000"/>
                </a:solidFill>
                <a:latin typeface="Georgia" panose="02040502050405020303" pitchFamily="18" charset="0"/>
              </a:rPr>
              <a:t>Willstrand</a:t>
            </a:r>
            <a:r>
              <a:rPr lang="es-ES" sz="800" b="0" i="0" u="none" strike="noStrike" baseline="0" dirty="0">
                <a:solidFill>
                  <a:srgbClr val="000000"/>
                </a:solidFill>
                <a:latin typeface="Georgia" panose="02040502050405020303" pitchFamily="18" charset="0"/>
              </a:rPr>
              <a:t>, </a:t>
            </a:r>
            <a:r>
              <a:rPr lang="es-ES" sz="800" b="0" i="0" u="none" strike="noStrike" baseline="0" dirty="0" err="1">
                <a:solidFill>
                  <a:srgbClr val="000000"/>
                </a:solidFill>
                <a:latin typeface="Georgia" panose="02040502050405020303" pitchFamily="18" charset="0"/>
              </a:rPr>
              <a:t>Francine</a:t>
            </a:r>
            <a:r>
              <a:rPr lang="es-ES" sz="800" b="0" i="0" u="none" strike="noStrike" baseline="0" dirty="0">
                <a:solidFill>
                  <a:srgbClr val="000000"/>
                </a:solidFill>
                <a:latin typeface="Georgia" panose="02040502050405020303" pitchFamily="18" charset="0"/>
              </a:rPr>
              <a:t> </a:t>
            </a:r>
            <a:r>
              <a:rPr lang="es-ES" sz="800" b="0" i="0" u="none" strike="noStrike" baseline="0" dirty="0" err="1">
                <a:solidFill>
                  <a:srgbClr val="000000"/>
                </a:solidFill>
                <a:latin typeface="Georgia" panose="02040502050405020303" pitchFamily="18" charset="0"/>
              </a:rPr>
              <a:t>Amon</a:t>
            </a:r>
            <a:r>
              <a:rPr lang="es-ES" sz="800" b="0" i="0" u="none" strike="noStrike" baseline="0" dirty="0">
                <a:solidFill>
                  <a:srgbClr val="000000"/>
                </a:solidFill>
                <a:latin typeface="Georgia" panose="02040502050405020303" pitchFamily="18" charset="0"/>
              </a:rPr>
              <a:t>, Max </a:t>
            </a:r>
            <a:r>
              <a:rPr lang="es-ES" sz="800" b="0" i="0" u="none" strike="noStrike" baseline="0" dirty="0" err="1">
                <a:solidFill>
                  <a:srgbClr val="000000"/>
                </a:solidFill>
                <a:latin typeface="Georgia" panose="02040502050405020303" pitchFamily="18" charset="0"/>
              </a:rPr>
              <a:t>Rosengren</a:t>
            </a:r>
            <a:r>
              <a:rPr lang="es-ES" sz="800" b="0" i="0" u="none" strike="noStrike" baseline="0" dirty="0">
                <a:solidFill>
                  <a:srgbClr val="000000"/>
                </a:solidFill>
                <a:latin typeface="Georgia" panose="02040502050405020303" pitchFamily="18" charset="0"/>
              </a:rPr>
              <a:t> </a:t>
            </a:r>
          </a:p>
          <a:p>
            <a:r>
              <a:rPr lang="es-ES" sz="800" b="0" i="0" u="none" strike="noStrike" baseline="0" dirty="0">
                <a:solidFill>
                  <a:srgbClr val="000000"/>
                </a:solidFill>
                <a:latin typeface="Georgia" panose="02040502050405020303" pitchFamily="18" charset="0"/>
              </a:rPr>
              <a:t>RISE </a:t>
            </a:r>
            <a:r>
              <a:rPr lang="es-ES" sz="800" b="0" i="0" u="none" strike="noStrike" baseline="0" dirty="0" err="1">
                <a:solidFill>
                  <a:srgbClr val="000000"/>
                </a:solidFill>
                <a:latin typeface="Georgia" panose="02040502050405020303" pitchFamily="18" charset="0"/>
              </a:rPr>
              <a:t>Report</a:t>
            </a:r>
            <a:r>
              <a:rPr lang="es-ES" sz="800" b="0" i="0" u="none" strike="noStrike" baseline="0" dirty="0">
                <a:solidFill>
                  <a:srgbClr val="000000"/>
                </a:solidFill>
                <a:latin typeface="Georgia" panose="02040502050405020303" pitchFamily="18" charset="0"/>
              </a:rPr>
              <a:t> 2019:50 </a:t>
            </a:r>
          </a:p>
          <a:p>
            <a:r>
              <a:rPr lang="es-ES" sz="800" dirty="0">
                <a:solidFill>
                  <a:srgbClr val="000000"/>
                </a:solidFill>
                <a:latin typeface="Georgia" panose="02040502050405020303" pitchFamily="18" charset="0"/>
              </a:rPr>
              <a:t>DOI: 10.13140/RG.2.2.18738.15049 </a:t>
            </a:r>
          </a:p>
          <a:p>
            <a:r>
              <a:rPr lang="en-US" sz="800" b="0" i="0" u="none" strike="noStrike" baseline="0" dirty="0">
                <a:solidFill>
                  <a:srgbClr val="000000"/>
                </a:solidFill>
                <a:latin typeface="Georgia" panose="02040502050405020303" pitchFamily="18" charset="0"/>
              </a:rPr>
              <a:t>	</a:t>
            </a:r>
          </a:p>
          <a:p>
            <a:endParaRPr lang="es-ES" sz="1400" dirty="0"/>
          </a:p>
        </p:txBody>
      </p:sp>
      <p:sp>
        <p:nvSpPr>
          <p:cNvPr id="28" name="TextBox 27">
            <a:extLst>
              <a:ext uri="{FF2B5EF4-FFF2-40B4-BE49-F238E27FC236}">
                <a16:creationId xmlns:a16="http://schemas.microsoft.com/office/drawing/2014/main" id="{8287AFFA-14FA-9DD6-5B22-E7EB459CFCA8}"/>
              </a:ext>
            </a:extLst>
          </p:cNvPr>
          <p:cNvSpPr txBox="1"/>
          <p:nvPr/>
        </p:nvSpPr>
        <p:spPr>
          <a:xfrm>
            <a:off x="4577177" y="5836845"/>
            <a:ext cx="2026132" cy="307777"/>
          </a:xfrm>
          <a:prstGeom prst="rect">
            <a:avLst/>
          </a:prstGeom>
          <a:noFill/>
        </p:spPr>
        <p:txBody>
          <a:bodyPr wrap="none" rtlCol="0">
            <a:spAutoFit/>
          </a:bodyPr>
          <a:lstStyle/>
          <a:p>
            <a:r>
              <a:rPr lang="en-US" sz="1400" b="1" dirty="0">
                <a:solidFill>
                  <a:srgbClr val="C00000"/>
                </a:solidFill>
              </a:rPr>
              <a:t>ALWAYS A TRADE-OFF !!!</a:t>
            </a:r>
            <a:endParaRPr lang="es-ES" sz="1400" b="1" dirty="0">
              <a:solidFill>
                <a:srgbClr val="C00000"/>
              </a:solidFill>
            </a:endParaRPr>
          </a:p>
        </p:txBody>
      </p:sp>
      <p:pic>
        <p:nvPicPr>
          <p:cNvPr id="9218" name="Picture 2" descr="Triste Cara Rostro - Imagen gratis en Pixabay - Pixabay">
            <a:extLst>
              <a:ext uri="{FF2B5EF4-FFF2-40B4-BE49-F238E27FC236}">
                <a16:creationId xmlns:a16="http://schemas.microsoft.com/office/drawing/2014/main" id="{342BCB2B-E982-906A-E0AC-5395E862AC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6543" y="6144622"/>
            <a:ext cx="632509" cy="63250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9128B3AB-A191-E7E6-0282-A5AF88A96326}"/>
              </a:ext>
            </a:extLst>
          </p:cNvPr>
          <p:cNvPicPr>
            <a:picLocks noChangeAspect="1"/>
          </p:cNvPicPr>
          <p:nvPr/>
        </p:nvPicPr>
        <p:blipFill>
          <a:blip r:embed="rId8"/>
          <a:stretch>
            <a:fillRect/>
          </a:stretch>
        </p:blipFill>
        <p:spPr>
          <a:xfrm>
            <a:off x="6849966" y="4192610"/>
            <a:ext cx="2228962" cy="1657905"/>
          </a:xfrm>
          <a:prstGeom prst="rect">
            <a:avLst/>
          </a:prstGeom>
        </p:spPr>
      </p:pic>
      <p:sp>
        <p:nvSpPr>
          <p:cNvPr id="31" name="TextBox 30">
            <a:extLst>
              <a:ext uri="{FF2B5EF4-FFF2-40B4-BE49-F238E27FC236}">
                <a16:creationId xmlns:a16="http://schemas.microsoft.com/office/drawing/2014/main" id="{1C10FF78-77A4-111F-23E6-9038D17ABDDE}"/>
              </a:ext>
            </a:extLst>
          </p:cNvPr>
          <p:cNvSpPr txBox="1"/>
          <p:nvPr/>
        </p:nvSpPr>
        <p:spPr>
          <a:xfrm>
            <a:off x="7141344" y="5850515"/>
            <a:ext cx="1898277" cy="307777"/>
          </a:xfrm>
          <a:prstGeom prst="rect">
            <a:avLst/>
          </a:prstGeom>
          <a:noFill/>
        </p:spPr>
        <p:txBody>
          <a:bodyPr wrap="none" rtlCol="0">
            <a:spAutoFit/>
          </a:bodyPr>
          <a:lstStyle/>
          <a:p>
            <a:r>
              <a:rPr lang="en-US" sz="1400" b="1" dirty="0">
                <a:solidFill>
                  <a:schemeClr val="accent2">
                    <a:lumMod val="50000"/>
                  </a:schemeClr>
                </a:solidFill>
              </a:rPr>
              <a:t>Fine-tuning possible !!!</a:t>
            </a:r>
            <a:endParaRPr lang="es-ES" sz="1400" b="1" dirty="0">
              <a:solidFill>
                <a:schemeClr val="accent2">
                  <a:lumMod val="50000"/>
                </a:schemeClr>
              </a:solidFill>
            </a:endParaRPr>
          </a:p>
        </p:txBody>
      </p:sp>
      <p:pic>
        <p:nvPicPr>
          <p:cNvPr id="9220" name="Picture 4" descr="Cara Feliz Contento Sonrisa - Imagen gratis en Pixabay - Pixabay">
            <a:extLst>
              <a:ext uri="{FF2B5EF4-FFF2-40B4-BE49-F238E27FC236}">
                <a16:creationId xmlns:a16="http://schemas.microsoft.com/office/drawing/2014/main" id="{2D863E96-EE89-C2EB-A3B2-E8E2BD3975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02015" y="6093296"/>
            <a:ext cx="764704" cy="764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704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05BC4D-660F-4D6D-B925-AAA04ED25BB1}"/>
              </a:ext>
            </a:extLst>
          </p:cNvPr>
          <p:cNvSpPr>
            <a:spLocks noGrp="1"/>
          </p:cNvSpPr>
          <p:nvPr>
            <p:ph type="body" sz="quarter" idx="24"/>
          </p:nvPr>
        </p:nvSpPr>
        <p:spPr>
          <a:xfrm>
            <a:off x="395536" y="476672"/>
            <a:ext cx="7920880" cy="504825"/>
          </a:xfrm>
        </p:spPr>
        <p:txBody>
          <a:bodyPr/>
          <a:lstStyle/>
          <a:p>
            <a:r>
              <a:rPr lang="es-ES" sz="1600" cap="all" dirty="0" err="1"/>
              <a:t>Fire</a:t>
            </a:r>
            <a:r>
              <a:rPr lang="es-ES" sz="1600" cap="all" dirty="0"/>
              <a:t> </a:t>
            </a:r>
            <a:r>
              <a:rPr lang="es-ES" sz="1600" cap="all" dirty="0" err="1"/>
              <a:t>risk</a:t>
            </a:r>
            <a:r>
              <a:rPr lang="es-ES" sz="1600" cap="all" dirty="0"/>
              <a:t> </a:t>
            </a:r>
            <a:r>
              <a:rPr lang="es-ES" sz="1600" cap="all" dirty="0" err="1"/>
              <a:t>hazards</a:t>
            </a:r>
            <a:r>
              <a:rPr lang="es-ES" sz="1600" cap="all" dirty="0"/>
              <a:t> in </a:t>
            </a:r>
            <a:r>
              <a:rPr lang="es-ES" sz="1600" cap="all" dirty="0" err="1"/>
              <a:t>lib</a:t>
            </a:r>
            <a:r>
              <a:rPr lang="es-ES" sz="1600" cap="all" dirty="0"/>
              <a:t> </a:t>
            </a:r>
            <a:r>
              <a:rPr lang="es-ES" sz="1600" cap="all" dirty="0" err="1"/>
              <a:t>batteries</a:t>
            </a:r>
            <a:endParaRPr lang="es-ES" sz="1600" cap="all" dirty="0"/>
          </a:p>
          <a:p>
            <a:endParaRPr lang="es-ES" sz="1600" cap="all" dirty="0"/>
          </a:p>
        </p:txBody>
      </p:sp>
      <p:sp>
        <p:nvSpPr>
          <p:cNvPr id="2" name="Text Placeholder 1">
            <a:extLst>
              <a:ext uri="{FF2B5EF4-FFF2-40B4-BE49-F238E27FC236}">
                <a16:creationId xmlns:a16="http://schemas.microsoft.com/office/drawing/2014/main" id="{C5A74BBD-F4FF-4A8D-BD34-2565E334D1B1}"/>
              </a:ext>
            </a:extLst>
          </p:cNvPr>
          <p:cNvSpPr>
            <a:spLocks noGrp="1"/>
          </p:cNvSpPr>
          <p:nvPr>
            <p:ph type="body" sz="quarter" idx="16"/>
          </p:nvPr>
        </p:nvSpPr>
        <p:spPr>
          <a:solidFill>
            <a:schemeClr val="accent2"/>
          </a:solidFill>
          <a:ln>
            <a:noFill/>
          </a:ln>
        </p:spPr>
        <p:txBody>
          <a:bodyPr spcFirstLastPara="1" wrap="square" lIns="91425" tIns="91425" rIns="91425" bIns="91425" anchor="ctr" anchorCtr="0"/>
          <a:lstStyle/>
          <a:p>
            <a:endParaRPr lang="es-ES" sz="1100" cap="all" dirty="0"/>
          </a:p>
        </p:txBody>
      </p:sp>
      <p:pic>
        <p:nvPicPr>
          <p:cNvPr id="10" name="Picture 9">
            <a:extLst>
              <a:ext uri="{FF2B5EF4-FFF2-40B4-BE49-F238E27FC236}">
                <a16:creationId xmlns:a16="http://schemas.microsoft.com/office/drawing/2014/main" id="{E5408ABA-9118-4C60-8867-06E2F8682F24}"/>
              </a:ext>
            </a:extLst>
          </p:cNvPr>
          <p:cNvPicPr>
            <a:picLocks noChangeAspect="1"/>
          </p:cNvPicPr>
          <p:nvPr/>
        </p:nvPicPr>
        <p:blipFill>
          <a:blip r:embed="rId3"/>
          <a:stretch>
            <a:fillRect/>
          </a:stretch>
        </p:blipFill>
        <p:spPr>
          <a:xfrm>
            <a:off x="8206917" y="103976"/>
            <a:ext cx="872011" cy="956215"/>
          </a:xfrm>
          <a:prstGeom prst="rect">
            <a:avLst/>
          </a:prstGeom>
        </p:spPr>
      </p:pic>
      <p:sp>
        <p:nvSpPr>
          <p:cNvPr id="3" name="TextBox 2">
            <a:extLst>
              <a:ext uri="{FF2B5EF4-FFF2-40B4-BE49-F238E27FC236}">
                <a16:creationId xmlns:a16="http://schemas.microsoft.com/office/drawing/2014/main" id="{D191271C-2E7F-08D2-3DD4-A4E0C75B0827}"/>
              </a:ext>
            </a:extLst>
          </p:cNvPr>
          <p:cNvSpPr txBox="1"/>
          <p:nvPr/>
        </p:nvSpPr>
        <p:spPr>
          <a:xfrm>
            <a:off x="2771800" y="1101149"/>
            <a:ext cx="5616625" cy="369332"/>
          </a:xfrm>
          <a:prstGeom prst="rect">
            <a:avLst/>
          </a:prstGeom>
          <a:noFill/>
          <a:ln>
            <a:noFill/>
          </a:ln>
        </p:spPr>
        <p:txBody>
          <a:bodyPr wrap="square" rtlCol="0">
            <a:spAutoFit/>
          </a:bodyPr>
          <a:lstStyle/>
          <a:p>
            <a:r>
              <a:rPr lang="en-US" b="1" dirty="0">
                <a:solidFill>
                  <a:srgbClr val="FF0000"/>
                </a:solidFill>
              </a:rPr>
              <a:t>Then, are or are not LIB safe ??</a:t>
            </a:r>
            <a:endParaRPr lang="es-ES" b="1" dirty="0">
              <a:solidFill>
                <a:srgbClr val="FF0000"/>
              </a:solidFill>
            </a:endParaRPr>
          </a:p>
        </p:txBody>
      </p:sp>
      <p:sp>
        <p:nvSpPr>
          <p:cNvPr id="5" name="TextBox 4">
            <a:extLst>
              <a:ext uri="{FF2B5EF4-FFF2-40B4-BE49-F238E27FC236}">
                <a16:creationId xmlns:a16="http://schemas.microsoft.com/office/drawing/2014/main" id="{A3B97806-511D-79DA-55AA-6BDF9CAD3B5A}"/>
              </a:ext>
            </a:extLst>
          </p:cNvPr>
          <p:cNvSpPr txBox="1"/>
          <p:nvPr/>
        </p:nvSpPr>
        <p:spPr>
          <a:xfrm>
            <a:off x="1534862" y="1430102"/>
            <a:ext cx="7416825" cy="369332"/>
          </a:xfrm>
          <a:prstGeom prst="rect">
            <a:avLst/>
          </a:prstGeom>
          <a:noFill/>
          <a:ln>
            <a:noFill/>
          </a:ln>
        </p:spPr>
        <p:txBody>
          <a:bodyPr wrap="square" rtlCol="0">
            <a:spAutoFit/>
          </a:bodyPr>
          <a:lstStyle/>
          <a:p>
            <a:r>
              <a:rPr lang="en-US" b="1" dirty="0">
                <a:solidFill>
                  <a:schemeClr val="accent2">
                    <a:lumMod val="50000"/>
                  </a:schemeClr>
                </a:solidFill>
              </a:rPr>
              <a:t>Very safe !!! </a:t>
            </a:r>
            <a:r>
              <a:rPr lang="en-US" dirty="0">
                <a:solidFill>
                  <a:schemeClr val="accent2">
                    <a:lumMod val="50000"/>
                  </a:schemeClr>
                </a:solidFill>
              </a:rPr>
              <a:t>There are different approaches to mitigate risks:</a:t>
            </a:r>
            <a:endParaRPr lang="es-ES" dirty="0">
              <a:solidFill>
                <a:schemeClr val="accent2">
                  <a:lumMod val="50000"/>
                </a:schemeClr>
              </a:solidFill>
            </a:endParaRPr>
          </a:p>
        </p:txBody>
      </p:sp>
      <p:sp>
        <p:nvSpPr>
          <p:cNvPr id="6" name="TextBox 5">
            <a:extLst>
              <a:ext uri="{FF2B5EF4-FFF2-40B4-BE49-F238E27FC236}">
                <a16:creationId xmlns:a16="http://schemas.microsoft.com/office/drawing/2014/main" id="{24047693-F9AD-1513-B104-147D517E494B}"/>
              </a:ext>
            </a:extLst>
          </p:cNvPr>
          <p:cNvSpPr txBox="1"/>
          <p:nvPr/>
        </p:nvSpPr>
        <p:spPr>
          <a:xfrm>
            <a:off x="964844" y="2293232"/>
            <a:ext cx="1368152" cy="369332"/>
          </a:xfrm>
          <a:prstGeom prst="rect">
            <a:avLst/>
          </a:prstGeom>
          <a:noFill/>
          <a:ln>
            <a:noFill/>
          </a:ln>
        </p:spPr>
        <p:txBody>
          <a:bodyPr wrap="square" rtlCol="0">
            <a:spAutoFit/>
          </a:bodyPr>
          <a:lstStyle/>
          <a:p>
            <a:r>
              <a:rPr lang="en-US" b="1" dirty="0">
                <a:solidFill>
                  <a:schemeClr val="accent1">
                    <a:lumMod val="75000"/>
                  </a:schemeClr>
                </a:solidFill>
              </a:rPr>
              <a:t>Cell Level</a:t>
            </a:r>
            <a:endParaRPr lang="es-ES" b="1" dirty="0">
              <a:solidFill>
                <a:schemeClr val="accent1">
                  <a:lumMod val="75000"/>
                </a:schemeClr>
              </a:solidFill>
            </a:endParaRPr>
          </a:p>
        </p:txBody>
      </p:sp>
      <p:sp>
        <p:nvSpPr>
          <p:cNvPr id="7" name="TextBox 6">
            <a:extLst>
              <a:ext uri="{FF2B5EF4-FFF2-40B4-BE49-F238E27FC236}">
                <a16:creationId xmlns:a16="http://schemas.microsoft.com/office/drawing/2014/main" id="{BD99737F-0D3D-EAD5-735F-52C269FA4939}"/>
              </a:ext>
            </a:extLst>
          </p:cNvPr>
          <p:cNvSpPr txBox="1"/>
          <p:nvPr/>
        </p:nvSpPr>
        <p:spPr>
          <a:xfrm>
            <a:off x="4145370" y="2277100"/>
            <a:ext cx="1920838" cy="369332"/>
          </a:xfrm>
          <a:prstGeom prst="rect">
            <a:avLst/>
          </a:prstGeom>
          <a:noFill/>
          <a:ln>
            <a:noFill/>
          </a:ln>
        </p:spPr>
        <p:txBody>
          <a:bodyPr wrap="square" rtlCol="0">
            <a:spAutoFit/>
          </a:bodyPr>
          <a:lstStyle/>
          <a:p>
            <a:r>
              <a:rPr lang="en-US" b="1" dirty="0">
                <a:solidFill>
                  <a:schemeClr val="accent1">
                    <a:lumMod val="75000"/>
                  </a:schemeClr>
                </a:solidFill>
              </a:rPr>
              <a:t>Module Level</a:t>
            </a:r>
            <a:endParaRPr lang="es-ES" b="1" dirty="0">
              <a:solidFill>
                <a:schemeClr val="accent1">
                  <a:lumMod val="75000"/>
                </a:schemeClr>
              </a:solidFill>
            </a:endParaRPr>
          </a:p>
        </p:txBody>
      </p:sp>
      <p:sp>
        <p:nvSpPr>
          <p:cNvPr id="8" name="TextBox 7">
            <a:extLst>
              <a:ext uri="{FF2B5EF4-FFF2-40B4-BE49-F238E27FC236}">
                <a16:creationId xmlns:a16="http://schemas.microsoft.com/office/drawing/2014/main" id="{C09BABBE-0A34-63D5-A94E-CA80ABCFCE02}"/>
              </a:ext>
            </a:extLst>
          </p:cNvPr>
          <p:cNvSpPr txBox="1"/>
          <p:nvPr/>
        </p:nvSpPr>
        <p:spPr>
          <a:xfrm>
            <a:off x="7143295" y="2277100"/>
            <a:ext cx="1920838" cy="369332"/>
          </a:xfrm>
          <a:prstGeom prst="rect">
            <a:avLst/>
          </a:prstGeom>
          <a:noFill/>
          <a:ln>
            <a:noFill/>
          </a:ln>
        </p:spPr>
        <p:txBody>
          <a:bodyPr wrap="square" rtlCol="0">
            <a:spAutoFit/>
          </a:bodyPr>
          <a:lstStyle/>
          <a:p>
            <a:r>
              <a:rPr lang="en-US" b="1" dirty="0">
                <a:solidFill>
                  <a:schemeClr val="accent1">
                    <a:lumMod val="75000"/>
                  </a:schemeClr>
                </a:solidFill>
              </a:rPr>
              <a:t>Pack Level</a:t>
            </a:r>
            <a:endParaRPr lang="es-ES" b="1" dirty="0">
              <a:solidFill>
                <a:schemeClr val="accent1">
                  <a:lumMod val="75000"/>
                </a:schemeClr>
              </a:solidFill>
            </a:endParaRPr>
          </a:p>
        </p:txBody>
      </p:sp>
      <p:sp>
        <p:nvSpPr>
          <p:cNvPr id="9" name="TextBox 8">
            <a:extLst>
              <a:ext uri="{FF2B5EF4-FFF2-40B4-BE49-F238E27FC236}">
                <a16:creationId xmlns:a16="http://schemas.microsoft.com/office/drawing/2014/main" id="{9F8BF326-0A5A-C357-C1AE-EE4305F51DC8}"/>
              </a:ext>
            </a:extLst>
          </p:cNvPr>
          <p:cNvSpPr txBox="1"/>
          <p:nvPr/>
        </p:nvSpPr>
        <p:spPr>
          <a:xfrm>
            <a:off x="988560" y="1829498"/>
            <a:ext cx="7719014" cy="307777"/>
          </a:xfrm>
          <a:prstGeom prst="rect">
            <a:avLst/>
          </a:prstGeom>
          <a:noFill/>
          <a:ln>
            <a:noFill/>
          </a:ln>
        </p:spPr>
        <p:txBody>
          <a:bodyPr wrap="square" rtlCol="0">
            <a:spAutoFit/>
          </a:bodyPr>
          <a:lstStyle/>
          <a:p>
            <a:r>
              <a:rPr lang="en-US" sz="1400" dirty="0"/>
              <a:t>(Control and limit the current, avoid heat propagation and stop cell to cell damage expansion)</a:t>
            </a:r>
            <a:endParaRPr lang="es-ES" sz="1400" dirty="0"/>
          </a:p>
        </p:txBody>
      </p:sp>
      <p:pic>
        <p:nvPicPr>
          <p:cNvPr id="11" name="Picture 10">
            <a:extLst>
              <a:ext uri="{FF2B5EF4-FFF2-40B4-BE49-F238E27FC236}">
                <a16:creationId xmlns:a16="http://schemas.microsoft.com/office/drawing/2014/main" id="{1F5642D0-0ED8-1DA1-0C53-38C1C4DE0695}"/>
              </a:ext>
            </a:extLst>
          </p:cNvPr>
          <p:cNvPicPr>
            <a:picLocks noChangeAspect="1"/>
          </p:cNvPicPr>
          <p:nvPr/>
        </p:nvPicPr>
        <p:blipFill rotWithShape="1">
          <a:blip r:embed="rId4"/>
          <a:srcRect l="13376" b="11165"/>
          <a:stretch/>
        </p:blipFill>
        <p:spPr>
          <a:xfrm>
            <a:off x="90007" y="2818522"/>
            <a:ext cx="3184961" cy="1838584"/>
          </a:xfrm>
          <a:prstGeom prst="rect">
            <a:avLst/>
          </a:prstGeom>
        </p:spPr>
      </p:pic>
      <p:pic>
        <p:nvPicPr>
          <p:cNvPr id="12" name="Picture 11">
            <a:extLst>
              <a:ext uri="{FF2B5EF4-FFF2-40B4-BE49-F238E27FC236}">
                <a16:creationId xmlns:a16="http://schemas.microsoft.com/office/drawing/2014/main" id="{7CC13E87-ACC2-82F4-3853-F07B56FEE72F}"/>
              </a:ext>
            </a:extLst>
          </p:cNvPr>
          <p:cNvPicPr>
            <a:picLocks noChangeAspect="1"/>
          </p:cNvPicPr>
          <p:nvPr/>
        </p:nvPicPr>
        <p:blipFill>
          <a:blip r:embed="rId5"/>
          <a:stretch>
            <a:fillRect/>
          </a:stretch>
        </p:blipFill>
        <p:spPr>
          <a:xfrm>
            <a:off x="1373041" y="5338353"/>
            <a:ext cx="1916039" cy="1118937"/>
          </a:xfrm>
          <a:prstGeom prst="rect">
            <a:avLst/>
          </a:prstGeom>
        </p:spPr>
      </p:pic>
      <p:pic>
        <p:nvPicPr>
          <p:cNvPr id="14" name="Picture 13">
            <a:extLst>
              <a:ext uri="{FF2B5EF4-FFF2-40B4-BE49-F238E27FC236}">
                <a16:creationId xmlns:a16="http://schemas.microsoft.com/office/drawing/2014/main" id="{128670E7-B43E-C9E4-5D1C-EFC54A656D1D}"/>
              </a:ext>
            </a:extLst>
          </p:cNvPr>
          <p:cNvPicPr>
            <a:picLocks noChangeAspect="1"/>
          </p:cNvPicPr>
          <p:nvPr/>
        </p:nvPicPr>
        <p:blipFill rotWithShape="1">
          <a:blip r:embed="rId6"/>
          <a:srcRect l="12304" t="4500" r="21728" b="6003"/>
          <a:stretch/>
        </p:blipFill>
        <p:spPr>
          <a:xfrm>
            <a:off x="158335" y="5252187"/>
            <a:ext cx="1025420" cy="1291271"/>
          </a:xfrm>
          <a:prstGeom prst="rect">
            <a:avLst/>
          </a:prstGeom>
        </p:spPr>
      </p:pic>
      <p:sp>
        <p:nvSpPr>
          <p:cNvPr id="15" name="TextBox 14">
            <a:extLst>
              <a:ext uri="{FF2B5EF4-FFF2-40B4-BE49-F238E27FC236}">
                <a16:creationId xmlns:a16="http://schemas.microsoft.com/office/drawing/2014/main" id="{3AC2034A-8DA6-9CCD-6631-AC70ED77A44F}"/>
              </a:ext>
            </a:extLst>
          </p:cNvPr>
          <p:cNvSpPr txBox="1"/>
          <p:nvPr/>
        </p:nvSpPr>
        <p:spPr>
          <a:xfrm>
            <a:off x="256716" y="4781692"/>
            <a:ext cx="2556292" cy="369332"/>
          </a:xfrm>
          <a:prstGeom prst="rect">
            <a:avLst/>
          </a:prstGeom>
          <a:noFill/>
        </p:spPr>
        <p:txBody>
          <a:bodyPr wrap="square" rtlCol="0">
            <a:spAutoFit/>
          </a:bodyPr>
          <a:lstStyle/>
          <a:p>
            <a:r>
              <a:rPr lang="en-US" sz="900" dirty="0">
                <a:latin typeface="Georgia" panose="02040502050405020303" pitchFamily="18" charset="0"/>
              </a:rPr>
              <a:t>PTC: Positive Temperature Coefficient resistor</a:t>
            </a:r>
          </a:p>
          <a:p>
            <a:r>
              <a:rPr lang="en-US" sz="900" dirty="0">
                <a:latin typeface="Georgia" panose="02040502050405020303" pitchFamily="18" charset="0"/>
              </a:rPr>
              <a:t>CID: Current Interrupt Device</a:t>
            </a:r>
            <a:endParaRPr lang="es-ES" sz="900" dirty="0">
              <a:latin typeface="Georgia" panose="02040502050405020303" pitchFamily="18" charset="0"/>
            </a:endParaRPr>
          </a:p>
        </p:txBody>
      </p:sp>
      <p:pic>
        <p:nvPicPr>
          <p:cNvPr id="16" name="Picture 15">
            <a:extLst>
              <a:ext uri="{FF2B5EF4-FFF2-40B4-BE49-F238E27FC236}">
                <a16:creationId xmlns:a16="http://schemas.microsoft.com/office/drawing/2014/main" id="{A95C9850-F465-B002-DC1A-A795A1690234}"/>
              </a:ext>
            </a:extLst>
          </p:cNvPr>
          <p:cNvPicPr>
            <a:picLocks noChangeAspect="1"/>
          </p:cNvPicPr>
          <p:nvPr/>
        </p:nvPicPr>
        <p:blipFill>
          <a:blip r:embed="rId7"/>
          <a:stretch>
            <a:fillRect/>
          </a:stretch>
        </p:blipFill>
        <p:spPr>
          <a:xfrm>
            <a:off x="3995936" y="2772861"/>
            <a:ext cx="2219707" cy="1248585"/>
          </a:xfrm>
          <a:prstGeom prst="rect">
            <a:avLst/>
          </a:prstGeom>
        </p:spPr>
      </p:pic>
      <p:pic>
        <p:nvPicPr>
          <p:cNvPr id="17" name="Picture 16">
            <a:extLst>
              <a:ext uri="{FF2B5EF4-FFF2-40B4-BE49-F238E27FC236}">
                <a16:creationId xmlns:a16="http://schemas.microsoft.com/office/drawing/2014/main" id="{A0CF504F-8D10-DC01-C7C5-E822FAD4BA7F}"/>
              </a:ext>
            </a:extLst>
          </p:cNvPr>
          <p:cNvPicPr>
            <a:picLocks noChangeAspect="1"/>
          </p:cNvPicPr>
          <p:nvPr/>
        </p:nvPicPr>
        <p:blipFill>
          <a:blip r:embed="rId8"/>
          <a:stretch>
            <a:fillRect/>
          </a:stretch>
        </p:blipFill>
        <p:spPr>
          <a:xfrm>
            <a:off x="6475429" y="2748439"/>
            <a:ext cx="1687196" cy="1265397"/>
          </a:xfrm>
          <a:prstGeom prst="rect">
            <a:avLst/>
          </a:prstGeom>
        </p:spPr>
      </p:pic>
      <p:pic>
        <p:nvPicPr>
          <p:cNvPr id="18" name="Picture 17">
            <a:extLst>
              <a:ext uri="{FF2B5EF4-FFF2-40B4-BE49-F238E27FC236}">
                <a16:creationId xmlns:a16="http://schemas.microsoft.com/office/drawing/2014/main" id="{F03104E1-32B6-EC10-DE54-EA556D823145}"/>
              </a:ext>
            </a:extLst>
          </p:cNvPr>
          <p:cNvPicPr>
            <a:picLocks noChangeAspect="1"/>
          </p:cNvPicPr>
          <p:nvPr/>
        </p:nvPicPr>
        <p:blipFill>
          <a:blip r:embed="rId9"/>
          <a:stretch>
            <a:fillRect/>
          </a:stretch>
        </p:blipFill>
        <p:spPr>
          <a:xfrm>
            <a:off x="3557898" y="4345937"/>
            <a:ext cx="3604104" cy="2079879"/>
          </a:xfrm>
          <a:prstGeom prst="rect">
            <a:avLst/>
          </a:prstGeom>
        </p:spPr>
      </p:pic>
      <p:pic>
        <p:nvPicPr>
          <p:cNvPr id="19" name="Picture 18">
            <a:extLst>
              <a:ext uri="{FF2B5EF4-FFF2-40B4-BE49-F238E27FC236}">
                <a16:creationId xmlns:a16="http://schemas.microsoft.com/office/drawing/2014/main" id="{F1A69342-D4B0-0AAC-D08B-956D29D78E29}"/>
              </a:ext>
            </a:extLst>
          </p:cNvPr>
          <p:cNvPicPr>
            <a:picLocks noChangeAspect="1"/>
          </p:cNvPicPr>
          <p:nvPr/>
        </p:nvPicPr>
        <p:blipFill>
          <a:blip r:embed="rId10"/>
          <a:stretch>
            <a:fillRect/>
          </a:stretch>
        </p:blipFill>
        <p:spPr>
          <a:xfrm>
            <a:off x="6930475" y="4402283"/>
            <a:ext cx="2133658" cy="1979045"/>
          </a:xfrm>
          <a:prstGeom prst="rect">
            <a:avLst/>
          </a:prstGeom>
        </p:spPr>
      </p:pic>
      <p:cxnSp>
        <p:nvCxnSpPr>
          <p:cNvPr id="21" name="Straight Arrow Connector 20">
            <a:extLst>
              <a:ext uri="{FF2B5EF4-FFF2-40B4-BE49-F238E27FC236}">
                <a16:creationId xmlns:a16="http://schemas.microsoft.com/office/drawing/2014/main" id="{A2B6048B-ED32-14EE-255F-BB7FA343217C}"/>
              </a:ext>
            </a:extLst>
          </p:cNvPr>
          <p:cNvCxnSpPr/>
          <p:nvPr/>
        </p:nvCxnSpPr>
        <p:spPr>
          <a:xfrm flipV="1">
            <a:off x="5724128" y="2469376"/>
            <a:ext cx="1296144" cy="20849"/>
          </a:xfrm>
          <a:prstGeom prst="straightConnector1">
            <a:avLst/>
          </a:prstGeom>
          <a:ln>
            <a:solidFill>
              <a:schemeClr val="accent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69B3028-0267-6BAF-7CEC-2B2AC6464D86}"/>
              </a:ext>
            </a:extLst>
          </p:cNvPr>
          <p:cNvCxnSpPr/>
          <p:nvPr/>
        </p:nvCxnSpPr>
        <p:spPr>
          <a:xfrm>
            <a:off x="3491880" y="2144813"/>
            <a:ext cx="0" cy="4608512"/>
          </a:xfrm>
          <a:prstGeom prst="line">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311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05BC4D-660F-4D6D-B925-AAA04ED25BB1}"/>
              </a:ext>
            </a:extLst>
          </p:cNvPr>
          <p:cNvSpPr>
            <a:spLocks noGrp="1"/>
          </p:cNvSpPr>
          <p:nvPr>
            <p:ph type="body" sz="quarter" idx="24"/>
          </p:nvPr>
        </p:nvSpPr>
        <p:spPr>
          <a:xfrm>
            <a:off x="395536" y="476672"/>
            <a:ext cx="7920880" cy="504825"/>
          </a:xfrm>
        </p:spPr>
        <p:txBody>
          <a:bodyPr/>
          <a:lstStyle/>
          <a:p>
            <a:r>
              <a:rPr lang="es-ES" sz="1600" cap="all" dirty="0" err="1"/>
              <a:t>Fire</a:t>
            </a:r>
            <a:r>
              <a:rPr lang="es-ES" sz="1600" cap="all" dirty="0"/>
              <a:t> </a:t>
            </a:r>
            <a:r>
              <a:rPr lang="es-ES" sz="1600" cap="all" dirty="0" err="1"/>
              <a:t>risk</a:t>
            </a:r>
            <a:r>
              <a:rPr lang="es-ES" sz="1600" cap="all" dirty="0"/>
              <a:t> </a:t>
            </a:r>
            <a:r>
              <a:rPr lang="es-ES" sz="1600" cap="all" dirty="0" err="1"/>
              <a:t>hazards</a:t>
            </a:r>
            <a:r>
              <a:rPr lang="es-ES" sz="1600" cap="all" dirty="0"/>
              <a:t> in </a:t>
            </a:r>
            <a:r>
              <a:rPr lang="es-ES" sz="1600" cap="all" dirty="0" err="1"/>
              <a:t>lib</a:t>
            </a:r>
            <a:r>
              <a:rPr lang="es-ES" sz="1600" cap="all" dirty="0"/>
              <a:t> </a:t>
            </a:r>
            <a:r>
              <a:rPr lang="es-ES" sz="1600" cap="all" dirty="0" err="1"/>
              <a:t>batteries</a:t>
            </a:r>
            <a:endParaRPr lang="es-ES" sz="1600" cap="all" dirty="0"/>
          </a:p>
          <a:p>
            <a:endParaRPr lang="es-ES" sz="1600" cap="all" dirty="0"/>
          </a:p>
        </p:txBody>
      </p:sp>
      <p:sp>
        <p:nvSpPr>
          <p:cNvPr id="2" name="Text Placeholder 1">
            <a:extLst>
              <a:ext uri="{FF2B5EF4-FFF2-40B4-BE49-F238E27FC236}">
                <a16:creationId xmlns:a16="http://schemas.microsoft.com/office/drawing/2014/main" id="{C5A74BBD-F4FF-4A8D-BD34-2565E334D1B1}"/>
              </a:ext>
            </a:extLst>
          </p:cNvPr>
          <p:cNvSpPr>
            <a:spLocks noGrp="1"/>
          </p:cNvSpPr>
          <p:nvPr>
            <p:ph type="body" sz="quarter" idx="16"/>
          </p:nvPr>
        </p:nvSpPr>
        <p:spPr>
          <a:solidFill>
            <a:schemeClr val="accent2"/>
          </a:solidFill>
          <a:ln>
            <a:noFill/>
          </a:ln>
        </p:spPr>
        <p:txBody>
          <a:bodyPr spcFirstLastPara="1" wrap="square" lIns="91425" tIns="91425" rIns="91425" bIns="91425" anchor="ctr" anchorCtr="0"/>
          <a:lstStyle/>
          <a:p>
            <a:endParaRPr lang="es-ES" sz="1100" cap="all" dirty="0"/>
          </a:p>
        </p:txBody>
      </p:sp>
      <p:pic>
        <p:nvPicPr>
          <p:cNvPr id="10" name="Picture 9">
            <a:extLst>
              <a:ext uri="{FF2B5EF4-FFF2-40B4-BE49-F238E27FC236}">
                <a16:creationId xmlns:a16="http://schemas.microsoft.com/office/drawing/2014/main" id="{E5408ABA-9118-4C60-8867-06E2F8682F24}"/>
              </a:ext>
            </a:extLst>
          </p:cNvPr>
          <p:cNvPicPr>
            <a:picLocks noChangeAspect="1"/>
          </p:cNvPicPr>
          <p:nvPr/>
        </p:nvPicPr>
        <p:blipFill>
          <a:blip r:embed="rId3"/>
          <a:stretch>
            <a:fillRect/>
          </a:stretch>
        </p:blipFill>
        <p:spPr>
          <a:xfrm>
            <a:off x="8206917" y="103976"/>
            <a:ext cx="872011" cy="956215"/>
          </a:xfrm>
          <a:prstGeom prst="rect">
            <a:avLst/>
          </a:prstGeom>
        </p:spPr>
      </p:pic>
      <p:sp>
        <p:nvSpPr>
          <p:cNvPr id="5" name="TextBox 4">
            <a:extLst>
              <a:ext uri="{FF2B5EF4-FFF2-40B4-BE49-F238E27FC236}">
                <a16:creationId xmlns:a16="http://schemas.microsoft.com/office/drawing/2014/main" id="{FB70DE5E-5F00-C3F0-0D57-FF32ACB4BDE1}"/>
              </a:ext>
            </a:extLst>
          </p:cNvPr>
          <p:cNvSpPr txBox="1"/>
          <p:nvPr/>
        </p:nvSpPr>
        <p:spPr>
          <a:xfrm>
            <a:off x="2339752" y="1101512"/>
            <a:ext cx="5616625" cy="369332"/>
          </a:xfrm>
          <a:prstGeom prst="rect">
            <a:avLst/>
          </a:prstGeom>
          <a:noFill/>
          <a:ln>
            <a:noFill/>
          </a:ln>
        </p:spPr>
        <p:txBody>
          <a:bodyPr wrap="square" rtlCol="0">
            <a:spAutoFit/>
          </a:bodyPr>
          <a:lstStyle/>
          <a:p>
            <a:r>
              <a:rPr lang="en-US" b="1" dirty="0">
                <a:solidFill>
                  <a:srgbClr val="FF0000"/>
                </a:solidFill>
              </a:rPr>
              <a:t>What else can we do to make them safer ??</a:t>
            </a:r>
            <a:endParaRPr lang="es-ES" b="1" dirty="0">
              <a:solidFill>
                <a:srgbClr val="FF0000"/>
              </a:solidFill>
            </a:endParaRPr>
          </a:p>
        </p:txBody>
      </p:sp>
      <p:sp>
        <p:nvSpPr>
          <p:cNvPr id="7" name="TextBox 6">
            <a:extLst>
              <a:ext uri="{FF2B5EF4-FFF2-40B4-BE49-F238E27FC236}">
                <a16:creationId xmlns:a16="http://schemas.microsoft.com/office/drawing/2014/main" id="{BD51B503-F3EE-9D75-5F9B-EE8012F0B77F}"/>
              </a:ext>
            </a:extLst>
          </p:cNvPr>
          <p:cNvSpPr txBox="1"/>
          <p:nvPr/>
        </p:nvSpPr>
        <p:spPr>
          <a:xfrm>
            <a:off x="4943006" y="1777457"/>
            <a:ext cx="1566968" cy="461665"/>
          </a:xfrm>
          <a:prstGeom prst="rect">
            <a:avLst/>
          </a:prstGeom>
          <a:noFill/>
        </p:spPr>
        <p:txBody>
          <a:bodyPr wrap="none" rtlCol="0">
            <a:spAutoFit/>
          </a:bodyPr>
          <a:lstStyle/>
          <a:p>
            <a:pPr algn="ctr"/>
            <a:r>
              <a:rPr lang="en-US" sz="1200" b="1" dirty="0"/>
              <a:t>Thermal propagation </a:t>
            </a:r>
          </a:p>
          <a:p>
            <a:pPr algn="ctr"/>
            <a:r>
              <a:rPr lang="en-US" sz="1200" b="1" dirty="0"/>
              <a:t>models</a:t>
            </a:r>
            <a:endParaRPr lang="es-ES" sz="1200" b="1" dirty="0"/>
          </a:p>
        </p:txBody>
      </p:sp>
      <p:sp>
        <p:nvSpPr>
          <p:cNvPr id="8" name="TextBox 7">
            <a:extLst>
              <a:ext uri="{FF2B5EF4-FFF2-40B4-BE49-F238E27FC236}">
                <a16:creationId xmlns:a16="http://schemas.microsoft.com/office/drawing/2014/main" id="{C0BEDA17-0B5F-DF05-E877-3D8138E56992}"/>
              </a:ext>
            </a:extLst>
          </p:cNvPr>
          <p:cNvSpPr txBox="1"/>
          <p:nvPr/>
        </p:nvSpPr>
        <p:spPr>
          <a:xfrm>
            <a:off x="235651" y="1762070"/>
            <a:ext cx="2142895" cy="461665"/>
          </a:xfrm>
          <a:prstGeom prst="rect">
            <a:avLst/>
          </a:prstGeom>
          <a:noFill/>
        </p:spPr>
        <p:txBody>
          <a:bodyPr wrap="none" rtlCol="0">
            <a:spAutoFit/>
          </a:bodyPr>
          <a:lstStyle/>
          <a:p>
            <a:pPr algn="ctr"/>
            <a:r>
              <a:rPr lang="en-US" sz="1200" b="1" dirty="0"/>
              <a:t>Study exothermic reactions </a:t>
            </a:r>
          </a:p>
          <a:p>
            <a:pPr algn="ctr"/>
            <a:r>
              <a:rPr lang="en-US" sz="1200" b="1" dirty="0"/>
              <a:t>(Accelerated Rate Calorimetry)</a:t>
            </a:r>
            <a:endParaRPr lang="es-ES" sz="1200" b="1" dirty="0"/>
          </a:p>
        </p:txBody>
      </p:sp>
      <p:sp>
        <p:nvSpPr>
          <p:cNvPr id="9" name="TextBox 8">
            <a:extLst>
              <a:ext uri="{FF2B5EF4-FFF2-40B4-BE49-F238E27FC236}">
                <a16:creationId xmlns:a16="http://schemas.microsoft.com/office/drawing/2014/main" id="{220BCD61-7420-A548-E564-5BD146B9BE3E}"/>
              </a:ext>
            </a:extLst>
          </p:cNvPr>
          <p:cNvSpPr txBox="1"/>
          <p:nvPr/>
        </p:nvSpPr>
        <p:spPr>
          <a:xfrm>
            <a:off x="3090860" y="1777457"/>
            <a:ext cx="1259961" cy="461665"/>
          </a:xfrm>
          <a:prstGeom prst="rect">
            <a:avLst/>
          </a:prstGeom>
          <a:noFill/>
        </p:spPr>
        <p:txBody>
          <a:bodyPr wrap="none" rtlCol="0">
            <a:spAutoFit/>
          </a:bodyPr>
          <a:lstStyle/>
          <a:p>
            <a:pPr algn="ctr"/>
            <a:r>
              <a:rPr lang="en-US" sz="1200" b="1" dirty="0"/>
              <a:t>Nail Penetration </a:t>
            </a:r>
          </a:p>
          <a:p>
            <a:pPr algn="ctr"/>
            <a:r>
              <a:rPr lang="en-US" sz="1200" b="1" dirty="0"/>
              <a:t>Tests</a:t>
            </a:r>
            <a:endParaRPr lang="es-ES" sz="1200" b="1" dirty="0"/>
          </a:p>
        </p:txBody>
      </p:sp>
      <p:sp>
        <p:nvSpPr>
          <p:cNvPr id="11" name="TextBox 10">
            <a:extLst>
              <a:ext uri="{FF2B5EF4-FFF2-40B4-BE49-F238E27FC236}">
                <a16:creationId xmlns:a16="http://schemas.microsoft.com/office/drawing/2014/main" id="{8F7B51DC-57A6-20E0-C377-AAEE41CE507F}"/>
              </a:ext>
            </a:extLst>
          </p:cNvPr>
          <p:cNvSpPr txBox="1"/>
          <p:nvPr/>
        </p:nvSpPr>
        <p:spPr>
          <a:xfrm>
            <a:off x="6858992" y="1788440"/>
            <a:ext cx="2331087" cy="400110"/>
          </a:xfrm>
          <a:prstGeom prst="rect">
            <a:avLst/>
          </a:prstGeom>
          <a:noFill/>
        </p:spPr>
        <p:txBody>
          <a:bodyPr wrap="none" rtlCol="0">
            <a:spAutoFit/>
          </a:bodyPr>
          <a:lstStyle/>
          <a:p>
            <a:pPr algn="ctr"/>
            <a:r>
              <a:rPr lang="en-US" sz="1200" b="1" dirty="0"/>
              <a:t>Impedance Spectroscopy</a:t>
            </a:r>
          </a:p>
          <a:p>
            <a:pPr algn="ctr"/>
            <a:r>
              <a:rPr lang="en-US" sz="800" dirty="0"/>
              <a:t>(T is not the best </a:t>
            </a:r>
            <a:r>
              <a:rPr lang="en-US" sz="800" dirty="0" err="1"/>
              <a:t>paremeter</a:t>
            </a:r>
            <a:r>
              <a:rPr lang="en-US" sz="800" dirty="0"/>
              <a:t> to monitor -too slow-)</a:t>
            </a:r>
            <a:endParaRPr lang="es-ES" sz="800" dirty="0"/>
          </a:p>
        </p:txBody>
      </p:sp>
      <p:sp>
        <p:nvSpPr>
          <p:cNvPr id="12" name="TextBox 11">
            <a:extLst>
              <a:ext uri="{FF2B5EF4-FFF2-40B4-BE49-F238E27FC236}">
                <a16:creationId xmlns:a16="http://schemas.microsoft.com/office/drawing/2014/main" id="{F6F8AE46-19E3-28F3-C217-9D79CD59BCCA}"/>
              </a:ext>
            </a:extLst>
          </p:cNvPr>
          <p:cNvSpPr txBox="1"/>
          <p:nvPr/>
        </p:nvSpPr>
        <p:spPr>
          <a:xfrm>
            <a:off x="1354736" y="1408125"/>
            <a:ext cx="7416825" cy="369332"/>
          </a:xfrm>
          <a:prstGeom prst="rect">
            <a:avLst/>
          </a:prstGeom>
          <a:noFill/>
          <a:ln>
            <a:noFill/>
          </a:ln>
        </p:spPr>
        <p:txBody>
          <a:bodyPr wrap="square" rtlCol="0">
            <a:spAutoFit/>
          </a:bodyPr>
          <a:lstStyle/>
          <a:p>
            <a:r>
              <a:rPr lang="en-US" b="1" dirty="0">
                <a:solidFill>
                  <a:schemeClr val="accent2">
                    <a:lumMod val="50000"/>
                  </a:schemeClr>
                </a:solidFill>
              </a:rPr>
              <a:t>Learn from experience: Simulate and study unexpected situations</a:t>
            </a:r>
            <a:endParaRPr lang="es-ES" dirty="0">
              <a:solidFill>
                <a:schemeClr val="accent2">
                  <a:lumMod val="50000"/>
                </a:schemeClr>
              </a:solidFill>
            </a:endParaRPr>
          </a:p>
        </p:txBody>
      </p:sp>
      <p:pic>
        <p:nvPicPr>
          <p:cNvPr id="14" name="Picture 13">
            <a:extLst>
              <a:ext uri="{FF2B5EF4-FFF2-40B4-BE49-F238E27FC236}">
                <a16:creationId xmlns:a16="http://schemas.microsoft.com/office/drawing/2014/main" id="{F55DD89F-CBB4-59BF-24F7-F322F1C21B4B}"/>
              </a:ext>
            </a:extLst>
          </p:cNvPr>
          <p:cNvPicPr>
            <a:picLocks noChangeAspect="1"/>
          </p:cNvPicPr>
          <p:nvPr/>
        </p:nvPicPr>
        <p:blipFill>
          <a:blip r:embed="rId4"/>
          <a:stretch>
            <a:fillRect/>
          </a:stretch>
        </p:blipFill>
        <p:spPr>
          <a:xfrm>
            <a:off x="7042893" y="4954802"/>
            <a:ext cx="2147186" cy="1564273"/>
          </a:xfrm>
          <a:prstGeom prst="rect">
            <a:avLst/>
          </a:prstGeom>
        </p:spPr>
      </p:pic>
      <p:pic>
        <p:nvPicPr>
          <p:cNvPr id="16" name="Picture 15">
            <a:extLst>
              <a:ext uri="{FF2B5EF4-FFF2-40B4-BE49-F238E27FC236}">
                <a16:creationId xmlns:a16="http://schemas.microsoft.com/office/drawing/2014/main" id="{698C9304-BBC0-659D-23F3-3B164EC116C6}"/>
              </a:ext>
            </a:extLst>
          </p:cNvPr>
          <p:cNvPicPr>
            <a:picLocks noChangeAspect="1"/>
          </p:cNvPicPr>
          <p:nvPr/>
        </p:nvPicPr>
        <p:blipFill>
          <a:blip r:embed="rId5"/>
          <a:stretch>
            <a:fillRect/>
          </a:stretch>
        </p:blipFill>
        <p:spPr>
          <a:xfrm>
            <a:off x="8462867" y="3832240"/>
            <a:ext cx="681133" cy="757343"/>
          </a:xfrm>
          <a:prstGeom prst="rect">
            <a:avLst/>
          </a:prstGeom>
        </p:spPr>
      </p:pic>
      <p:pic>
        <p:nvPicPr>
          <p:cNvPr id="17" name="Picture 16">
            <a:extLst>
              <a:ext uri="{FF2B5EF4-FFF2-40B4-BE49-F238E27FC236}">
                <a16:creationId xmlns:a16="http://schemas.microsoft.com/office/drawing/2014/main" id="{7E54CFDB-EFDD-42D4-123C-1B059FC121EE}"/>
              </a:ext>
            </a:extLst>
          </p:cNvPr>
          <p:cNvPicPr>
            <a:picLocks noChangeAspect="1"/>
          </p:cNvPicPr>
          <p:nvPr/>
        </p:nvPicPr>
        <p:blipFill>
          <a:blip r:embed="rId6"/>
          <a:stretch>
            <a:fillRect/>
          </a:stretch>
        </p:blipFill>
        <p:spPr>
          <a:xfrm>
            <a:off x="118152" y="2339185"/>
            <a:ext cx="2352799" cy="1764599"/>
          </a:xfrm>
          <a:prstGeom prst="rect">
            <a:avLst/>
          </a:prstGeom>
        </p:spPr>
      </p:pic>
      <p:pic>
        <p:nvPicPr>
          <p:cNvPr id="18" name="Picture 17">
            <a:extLst>
              <a:ext uri="{FF2B5EF4-FFF2-40B4-BE49-F238E27FC236}">
                <a16:creationId xmlns:a16="http://schemas.microsoft.com/office/drawing/2014/main" id="{E84769EE-1479-C680-22C5-263964676653}"/>
              </a:ext>
            </a:extLst>
          </p:cNvPr>
          <p:cNvPicPr>
            <a:picLocks noChangeAspect="1"/>
          </p:cNvPicPr>
          <p:nvPr/>
        </p:nvPicPr>
        <p:blipFill>
          <a:blip r:embed="rId7"/>
          <a:stretch>
            <a:fillRect/>
          </a:stretch>
        </p:blipFill>
        <p:spPr>
          <a:xfrm>
            <a:off x="71631" y="4293114"/>
            <a:ext cx="2445840" cy="1300784"/>
          </a:xfrm>
          <a:prstGeom prst="rect">
            <a:avLst/>
          </a:prstGeom>
        </p:spPr>
      </p:pic>
      <p:pic>
        <p:nvPicPr>
          <p:cNvPr id="19" name="Picture 18">
            <a:extLst>
              <a:ext uri="{FF2B5EF4-FFF2-40B4-BE49-F238E27FC236}">
                <a16:creationId xmlns:a16="http://schemas.microsoft.com/office/drawing/2014/main" id="{B9C4DE76-16F8-7DA9-2978-DCE47F2778D3}"/>
              </a:ext>
            </a:extLst>
          </p:cNvPr>
          <p:cNvPicPr>
            <a:picLocks noChangeAspect="1"/>
          </p:cNvPicPr>
          <p:nvPr/>
        </p:nvPicPr>
        <p:blipFill>
          <a:blip r:embed="rId8"/>
          <a:stretch>
            <a:fillRect/>
          </a:stretch>
        </p:blipFill>
        <p:spPr>
          <a:xfrm>
            <a:off x="2592978" y="4162063"/>
            <a:ext cx="1313802" cy="1313802"/>
          </a:xfrm>
          <a:prstGeom prst="rect">
            <a:avLst/>
          </a:prstGeom>
        </p:spPr>
      </p:pic>
      <p:pic>
        <p:nvPicPr>
          <p:cNvPr id="20" name="Picture 19">
            <a:extLst>
              <a:ext uri="{FF2B5EF4-FFF2-40B4-BE49-F238E27FC236}">
                <a16:creationId xmlns:a16="http://schemas.microsoft.com/office/drawing/2014/main" id="{9134952D-E25B-01A9-B15E-51030A906392}"/>
              </a:ext>
            </a:extLst>
          </p:cNvPr>
          <p:cNvPicPr>
            <a:picLocks noChangeAspect="1"/>
          </p:cNvPicPr>
          <p:nvPr/>
        </p:nvPicPr>
        <p:blipFill>
          <a:blip r:embed="rId9"/>
          <a:stretch>
            <a:fillRect/>
          </a:stretch>
        </p:blipFill>
        <p:spPr>
          <a:xfrm>
            <a:off x="2771327" y="2373903"/>
            <a:ext cx="1984621" cy="1695164"/>
          </a:xfrm>
          <a:prstGeom prst="rect">
            <a:avLst/>
          </a:prstGeom>
        </p:spPr>
      </p:pic>
      <p:pic>
        <p:nvPicPr>
          <p:cNvPr id="21" name="Picture 20">
            <a:extLst>
              <a:ext uri="{FF2B5EF4-FFF2-40B4-BE49-F238E27FC236}">
                <a16:creationId xmlns:a16="http://schemas.microsoft.com/office/drawing/2014/main" id="{EFD2DA35-CCC9-816B-ACBA-781DD97BA6DD}"/>
              </a:ext>
            </a:extLst>
          </p:cNvPr>
          <p:cNvPicPr>
            <a:picLocks noChangeAspect="1"/>
          </p:cNvPicPr>
          <p:nvPr/>
        </p:nvPicPr>
        <p:blipFill>
          <a:blip r:embed="rId10"/>
          <a:stretch>
            <a:fillRect/>
          </a:stretch>
        </p:blipFill>
        <p:spPr>
          <a:xfrm>
            <a:off x="3818690" y="4160440"/>
            <a:ext cx="1411346" cy="1313802"/>
          </a:xfrm>
          <a:prstGeom prst="rect">
            <a:avLst/>
          </a:prstGeom>
        </p:spPr>
      </p:pic>
      <p:sp>
        <p:nvSpPr>
          <p:cNvPr id="22" name="AutoShape 2" descr="Thermal-electrical battery model for fire propagation – ARC Training Centre  for Fire Safety">
            <a:extLst>
              <a:ext uri="{FF2B5EF4-FFF2-40B4-BE49-F238E27FC236}">
                <a16:creationId xmlns:a16="http://schemas.microsoft.com/office/drawing/2014/main" id="{4F4439E3-772A-964C-82AA-CF913197EF2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3" name="Picture 22">
            <a:extLst>
              <a:ext uri="{FF2B5EF4-FFF2-40B4-BE49-F238E27FC236}">
                <a16:creationId xmlns:a16="http://schemas.microsoft.com/office/drawing/2014/main" id="{5A683314-0340-57E3-15DD-6969238F12BA}"/>
              </a:ext>
            </a:extLst>
          </p:cNvPr>
          <p:cNvPicPr>
            <a:picLocks noChangeAspect="1"/>
          </p:cNvPicPr>
          <p:nvPr/>
        </p:nvPicPr>
        <p:blipFill rotWithShape="1">
          <a:blip r:embed="rId11"/>
          <a:srcRect r="60746"/>
          <a:stretch/>
        </p:blipFill>
        <p:spPr>
          <a:xfrm>
            <a:off x="5174829" y="2293616"/>
            <a:ext cx="1583333" cy="1695164"/>
          </a:xfrm>
          <a:prstGeom prst="rect">
            <a:avLst/>
          </a:prstGeom>
        </p:spPr>
      </p:pic>
      <p:sp>
        <p:nvSpPr>
          <p:cNvPr id="24" name="AutoShape 4" descr="Thermal-electrical battery model for fire propagation – ARC Training Centre  for Fire Safety">
            <a:extLst>
              <a:ext uri="{FF2B5EF4-FFF2-40B4-BE49-F238E27FC236}">
                <a16:creationId xmlns:a16="http://schemas.microsoft.com/office/drawing/2014/main" id="{833B8C6B-0B31-917A-58B0-6AB5F907E3D8}"/>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5" name="Picture 24">
            <a:extLst>
              <a:ext uri="{FF2B5EF4-FFF2-40B4-BE49-F238E27FC236}">
                <a16:creationId xmlns:a16="http://schemas.microsoft.com/office/drawing/2014/main" id="{6AD178D5-A7FF-6AF5-3C0A-BE035C2F9B06}"/>
              </a:ext>
            </a:extLst>
          </p:cNvPr>
          <p:cNvPicPr>
            <a:picLocks noChangeAspect="1"/>
          </p:cNvPicPr>
          <p:nvPr/>
        </p:nvPicPr>
        <p:blipFill rotWithShape="1">
          <a:blip r:embed="rId11"/>
          <a:srcRect l="41338"/>
          <a:stretch/>
        </p:blipFill>
        <p:spPr>
          <a:xfrm>
            <a:off x="5141792" y="4227584"/>
            <a:ext cx="1717200" cy="1230232"/>
          </a:xfrm>
          <a:prstGeom prst="rect">
            <a:avLst/>
          </a:prstGeom>
        </p:spPr>
      </p:pic>
      <p:sp>
        <p:nvSpPr>
          <p:cNvPr id="26" name="TextBox 25">
            <a:extLst>
              <a:ext uri="{FF2B5EF4-FFF2-40B4-BE49-F238E27FC236}">
                <a16:creationId xmlns:a16="http://schemas.microsoft.com/office/drawing/2014/main" id="{8DDD27A0-A6DA-EBD3-7FB4-CB36B159AD94}"/>
              </a:ext>
            </a:extLst>
          </p:cNvPr>
          <p:cNvSpPr txBox="1"/>
          <p:nvPr/>
        </p:nvSpPr>
        <p:spPr>
          <a:xfrm>
            <a:off x="2018077" y="6128430"/>
            <a:ext cx="7416825" cy="369332"/>
          </a:xfrm>
          <a:prstGeom prst="rect">
            <a:avLst/>
          </a:prstGeom>
          <a:noFill/>
          <a:ln>
            <a:noFill/>
          </a:ln>
        </p:spPr>
        <p:txBody>
          <a:bodyPr wrap="square" rtlCol="0">
            <a:spAutoFit/>
          </a:bodyPr>
          <a:lstStyle/>
          <a:p>
            <a:r>
              <a:rPr lang="en-US" b="1" dirty="0">
                <a:solidFill>
                  <a:schemeClr val="accent2">
                    <a:lumMod val="50000"/>
                  </a:schemeClr>
                </a:solidFill>
              </a:rPr>
              <a:t>All performed and developed at CIC </a:t>
            </a:r>
            <a:r>
              <a:rPr lang="en-US" b="1" dirty="0" err="1">
                <a:solidFill>
                  <a:schemeClr val="accent2">
                    <a:lumMod val="50000"/>
                  </a:schemeClr>
                </a:solidFill>
              </a:rPr>
              <a:t>EnergiGUNE</a:t>
            </a:r>
            <a:endParaRPr lang="es-ES" dirty="0">
              <a:solidFill>
                <a:schemeClr val="accent2">
                  <a:lumMod val="50000"/>
                </a:schemeClr>
              </a:solidFill>
            </a:endParaRPr>
          </a:p>
        </p:txBody>
      </p:sp>
      <p:sp>
        <p:nvSpPr>
          <p:cNvPr id="27" name="TextBox 26">
            <a:extLst>
              <a:ext uri="{FF2B5EF4-FFF2-40B4-BE49-F238E27FC236}">
                <a16:creationId xmlns:a16="http://schemas.microsoft.com/office/drawing/2014/main" id="{455A16D4-C8FE-8309-6D9C-C0D09E0D6FFA}"/>
              </a:ext>
            </a:extLst>
          </p:cNvPr>
          <p:cNvSpPr txBox="1"/>
          <p:nvPr/>
        </p:nvSpPr>
        <p:spPr>
          <a:xfrm>
            <a:off x="7063055" y="4584393"/>
            <a:ext cx="1882247" cy="215444"/>
          </a:xfrm>
          <a:prstGeom prst="rect">
            <a:avLst/>
          </a:prstGeom>
          <a:noFill/>
        </p:spPr>
        <p:txBody>
          <a:bodyPr wrap="none" rtlCol="0">
            <a:spAutoFit/>
          </a:bodyPr>
          <a:lstStyle/>
          <a:p>
            <a:pPr algn="ctr"/>
            <a:r>
              <a:rPr lang="en-US" sz="800" dirty="0"/>
              <a:t>EIS sensor development and integration</a:t>
            </a:r>
            <a:endParaRPr lang="es-ES" sz="800" dirty="0"/>
          </a:p>
        </p:txBody>
      </p:sp>
      <p:pic>
        <p:nvPicPr>
          <p:cNvPr id="13" name="Picture 12">
            <a:extLst>
              <a:ext uri="{FF2B5EF4-FFF2-40B4-BE49-F238E27FC236}">
                <a16:creationId xmlns:a16="http://schemas.microsoft.com/office/drawing/2014/main" id="{796EA943-E705-C816-3BB2-9CFA03BBEDC8}"/>
              </a:ext>
            </a:extLst>
          </p:cNvPr>
          <p:cNvPicPr>
            <a:picLocks noChangeAspect="1"/>
          </p:cNvPicPr>
          <p:nvPr/>
        </p:nvPicPr>
        <p:blipFill>
          <a:blip r:embed="rId12"/>
          <a:stretch>
            <a:fillRect/>
          </a:stretch>
        </p:blipFill>
        <p:spPr>
          <a:xfrm>
            <a:off x="7343747" y="2193608"/>
            <a:ext cx="1323602" cy="2099506"/>
          </a:xfrm>
          <a:prstGeom prst="rect">
            <a:avLst/>
          </a:prstGeom>
        </p:spPr>
      </p:pic>
    </p:spTree>
    <p:extLst>
      <p:ext uri="{BB962C8B-B14F-4D97-AF65-F5344CB8AC3E}">
        <p14:creationId xmlns:p14="http://schemas.microsoft.com/office/powerpoint/2010/main" val="1692756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05BC4D-660F-4D6D-B925-AAA04ED25BB1}"/>
              </a:ext>
            </a:extLst>
          </p:cNvPr>
          <p:cNvSpPr>
            <a:spLocks noGrp="1"/>
          </p:cNvSpPr>
          <p:nvPr>
            <p:ph type="body" sz="quarter" idx="24"/>
          </p:nvPr>
        </p:nvSpPr>
        <p:spPr>
          <a:xfrm>
            <a:off x="395536" y="476672"/>
            <a:ext cx="7920880" cy="504825"/>
          </a:xfrm>
        </p:spPr>
        <p:txBody>
          <a:bodyPr/>
          <a:lstStyle/>
          <a:p>
            <a:r>
              <a:rPr lang="es-ES" sz="1600" cap="all" dirty="0" err="1"/>
              <a:t>Fire</a:t>
            </a:r>
            <a:r>
              <a:rPr lang="es-ES" sz="1600" cap="all" dirty="0"/>
              <a:t> </a:t>
            </a:r>
            <a:r>
              <a:rPr lang="es-ES" sz="1600" cap="all" dirty="0" err="1"/>
              <a:t>risk</a:t>
            </a:r>
            <a:r>
              <a:rPr lang="es-ES" sz="1600" cap="all" dirty="0"/>
              <a:t> </a:t>
            </a:r>
            <a:r>
              <a:rPr lang="es-ES" sz="1600" cap="all" dirty="0" err="1"/>
              <a:t>hazards</a:t>
            </a:r>
            <a:r>
              <a:rPr lang="es-ES" sz="1600" cap="all" dirty="0"/>
              <a:t> in </a:t>
            </a:r>
            <a:r>
              <a:rPr lang="es-ES" sz="1600" cap="all" dirty="0" err="1"/>
              <a:t>lib</a:t>
            </a:r>
            <a:r>
              <a:rPr lang="es-ES" sz="1600" cap="all" dirty="0"/>
              <a:t> </a:t>
            </a:r>
            <a:r>
              <a:rPr lang="es-ES" sz="1600" cap="all" dirty="0" err="1"/>
              <a:t>batteries</a:t>
            </a:r>
            <a:endParaRPr lang="es-ES" sz="1600" cap="all" dirty="0"/>
          </a:p>
          <a:p>
            <a:endParaRPr lang="es-ES" sz="1600" cap="all" dirty="0"/>
          </a:p>
        </p:txBody>
      </p:sp>
      <p:sp>
        <p:nvSpPr>
          <p:cNvPr id="2" name="Text Placeholder 1">
            <a:extLst>
              <a:ext uri="{FF2B5EF4-FFF2-40B4-BE49-F238E27FC236}">
                <a16:creationId xmlns:a16="http://schemas.microsoft.com/office/drawing/2014/main" id="{C5A74BBD-F4FF-4A8D-BD34-2565E334D1B1}"/>
              </a:ext>
            </a:extLst>
          </p:cNvPr>
          <p:cNvSpPr>
            <a:spLocks noGrp="1"/>
          </p:cNvSpPr>
          <p:nvPr>
            <p:ph type="body" sz="quarter" idx="16"/>
          </p:nvPr>
        </p:nvSpPr>
        <p:spPr>
          <a:solidFill>
            <a:schemeClr val="accent2"/>
          </a:solidFill>
          <a:ln>
            <a:noFill/>
          </a:ln>
        </p:spPr>
        <p:txBody>
          <a:bodyPr spcFirstLastPara="1" wrap="square" lIns="91425" tIns="91425" rIns="91425" bIns="91425" anchor="ctr" anchorCtr="0"/>
          <a:lstStyle/>
          <a:p>
            <a:endParaRPr lang="es-ES" sz="1100" cap="all" dirty="0"/>
          </a:p>
        </p:txBody>
      </p:sp>
      <p:pic>
        <p:nvPicPr>
          <p:cNvPr id="10" name="Picture 9">
            <a:extLst>
              <a:ext uri="{FF2B5EF4-FFF2-40B4-BE49-F238E27FC236}">
                <a16:creationId xmlns:a16="http://schemas.microsoft.com/office/drawing/2014/main" id="{E5408ABA-9118-4C60-8867-06E2F8682F24}"/>
              </a:ext>
            </a:extLst>
          </p:cNvPr>
          <p:cNvPicPr>
            <a:picLocks noChangeAspect="1"/>
          </p:cNvPicPr>
          <p:nvPr/>
        </p:nvPicPr>
        <p:blipFill>
          <a:blip r:embed="rId3"/>
          <a:stretch>
            <a:fillRect/>
          </a:stretch>
        </p:blipFill>
        <p:spPr>
          <a:xfrm>
            <a:off x="8206917" y="103976"/>
            <a:ext cx="872011" cy="956215"/>
          </a:xfrm>
          <a:prstGeom prst="rect">
            <a:avLst/>
          </a:prstGeom>
        </p:spPr>
      </p:pic>
      <p:sp>
        <p:nvSpPr>
          <p:cNvPr id="9" name="TextBox 8">
            <a:extLst>
              <a:ext uri="{FF2B5EF4-FFF2-40B4-BE49-F238E27FC236}">
                <a16:creationId xmlns:a16="http://schemas.microsoft.com/office/drawing/2014/main" id="{9F8BF326-0A5A-C357-C1AE-EE4305F51DC8}"/>
              </a:ext>
            </a:extLst>
          </p:cNvPr>
          <p:cNvSpPr txBox="1"/>
          <p:nvPr/>
        </p:nvSpPr>
        <p:spPr>
          <a:xfrm>
            <a:off x="2348233" y="2035355"/>
            <a:ext cx="4447534" cy="307777"/>
          </a:xfrm>
          <a:prstGeom prst="rect">
            <a:avLst/>
          </a:prstGeom>
          <a:noFill/>
          <a:ln>
            <a:noFill/>
          </a:ln>
        </p:spPr>
        <p:txBody>
          <a:bodyPr wrap="square" rtlCol="0">
            <a:spAutoFit/>
          </a:bodyPr>
          <a:lstStyle/>
          <a:p>
            <a:r>
              <a:rPr lang="en-US" sz="1400" b="1" dirty="0"/>
              <a:t>And always be on the very safe side from specifications:</a:t>
            </a:r>
            <a:endParaRPr lang="es-ES" sz="1400" b="1" dirty="0"/>
          </a:p>
        </p:txBody>
      </p:sp>
      <p:pic>
        <p:nvPicPr>
          <p:cNvPr id="20" name="Picture 19">
            <a:extLst>
              <a:ext uri="{FF2B5EF4-FFF2-40B4-BE49-F238E27FC236}">
                <a16:creationId xmlns:a16="http://schemas.microsoft.com/office/drawing/2014/main" id="{A2BFAEF5-88E0-6EBC-83E5-7EA50899309C}"/>
              </a:ext>
            </a:extLst>
          </p:cNvPr>
          <p:cNvPicPr>
            <a:picLocks noChangeAspect="1"/>
          </p:cNvPicPr>
          <p:nvPr/>
        </p:nvPicPr>
        <p:blipFill>
          <a:blip r:embed="rId4"/>
          <a:stretch>
            <a:fillRect/>
          </a:stretch>
        </p:blipFill>
        <p:spPr>
          <a:xfrm>
            <a:off x="3949119" y="2937473"/>
            <a:ext cx="5184349" cy="1825692"/>
          </a:xfrm>
          <a:prstGeom prst="rect">
            <a:avLst/>
          </a:prstGeom>
        </p:spPr>
      </p:pic>
      <p:pic>
        <p:nvPicPr>
          <p:cNvPr id="24" name="Picture 23">
            <a:extLst>
              <a:ext uri="{FF2B5EF4-FFF2-40B4-BE49-F238E27FC236}">
                <a16:creationId xmlns:a16="http://schemas.microsoft.com/office/drawing/2014/main" id="{7266D45F-3555-1386-5C71-A08579F1ADBA}"/>
              </a:ext>
            </a:extLst>
          </p:cNvPr>
          <p:cNvPicPr>
            <a:picLocks noChangeAspect="1"/>
          </p:cNvPicPr>
          <p:nvPr/>
        </p:nvPicPr>
        <p:blipFill>
          <a:blip r:embed="rId5"/>
          <a:stretch>
            <a:fillRect/>
          </a:stretch>
        </p:blipFill>
        <p:spPr>
          <a:xfrm>
            <a:off x="312996" y="2937473"/>
            <a:ext cx="3252123" cy="1733039"/>
          </a:xfrm>
          <a:prstGeom prst="rect">
            <a:avLst/>
          </a:prstGeom>
        </p:spPr>
      </p:pic>
      <p:sp>
        <p:nvSpPr>
          <p:cNvPr id="25" name="TextBox 24">
            <a:extLst>
              <a:ext uri="{FF2B5EF4-FFF2-40B4-BE49-F238E27FC236}">
                <a16:creationId xmlns:a16="http://schemas.microsoft.com/office/drawing/2014/main" id="{C5A7407B-7DEC-D137-B0D0-52A47B954163}"/>
              </a:ext>
            </a:extLst>
          </p:cNvPr>
          <p:cNvSpPr txBox="1"/>
          <p:nvPr/>
        </p:nvSpPr>
        <p:spPr>
          <a:xfrm>
            <a:off x="2486301" y="1072847"/>
            <a:ext cx="5616625" cy="369332"/>
          </a:xfrm>
          <a:prstGeom prst="rect">
            <a:avLst/>
          </a:prstGeom>
          <a:noFill/>
          <a:ln>
            <a:noFill/>
          </a:ln>
        </p:spPr>
        <p:txBody>
          <a:bodyPr wrap="square" rtlCol="0">
            <a:spAutoFit/>
          </a:bodyPr>
          <a:lstStyle/>
          <a:p>
            <a:r>
              <a:rPr lang="en-US" b="1" dirty="0">
                <a:solidFill>
                  <a:srgbClr val="FF0000"/>
                </a:solidFill>
              </a:rPr>
              <a:t>What else can we do to make them safer ??</a:t>
            </a:r>
            <a:endParaRPr lang="es-ES" b="1" dirty="0">
              <a:solidFill>
                <a:srgbClr val="FF0000"/>
              </a:solidFill>
            </a:endParaRPr>
          </a:p>
        </p:txBody>
      </p:sp>
      <p:sp>
        <p:nvSpPr>
          <p:cNvPr id="26" name="TextBox 25">
            <a:extLst>
              <a:ext uri="{FF2B5EF4-FFF2-40B4-BE49-F238E27FC236}">
                <a16:creationId xmlns:a16="http://schemas.microsoft.com/office/drawing/2014/main" id="{18CD8191-1C92-6E07-32FA-29D9AB32DA58}"/>
              </a:ext>
            </a:extLst>
          </p:cNvPr>
          <p:cNvSpPr txBox="1"/>
          <p:nvPr/>
        </p:nvSpPr>
        <p:spPr>
          <a:xfrm>
            <a:off x="1475656" y="1520137"/>
            <a:ext cx="7416825" cy="369332"/>
          </a:xfrm>
          <a:prstGeom prst="rect">
            <a:avLst/>
          </a:prstGeom>
          <a:noFill/>
          <a:ln>
            <a:noFill/>
          </a:ln>
        </p:spPr>
        <p:txBody>
          <a:bodyPr wrap="square" rtlCol="0">
            <a:spAutoFit/>
          </a:bodyPr>
          <a:lstStyle/>
          <a:p>
            <a:r>
              <a:rPr lang="en-US" b="1" dirty="0">
                <a:solidFill>
                  <a:schemeClr val="accent2">
                    <a:lumMod val="50000"/>
                  </a:schemeClr>
                </a:solidFill>
              </a:rPr>
              <a:t>Learn from experience: Simulate and study unexpected situations</a:t>
            </a:r>
            <a:endParaRPr lang="es-ES" dirty="0">
              <a:solidFill>
                <a:schemeClr val="accent2">
                  <a:lumMod val="50000"/>
                </a:schemeClr>
              </a:solidFill>
            </a:endParaRPr>
          </a:p>
        </p:txBody>
      </p:sp>
    </p:spTree>
    <p:extLst>
      <p:ext uri="{BB962C8B-B14F-4D97-AF65-F5344CB8AC3E}">
        <p14:creationId xmlns:p14="http://schemas.microsoft.com/office/powerpoint/2010/main" val="1973991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05BC4D-660F-4D6D-B925-AAA04ED25BB1}"/>
              </a:ext>
            </a:extLst>
          </p:cNvPr>
          <p:cNvSpPr>
            <a:spLocks noGrp="1"/>
          </p:cNvSpPr>
          <p:nvPr>
            <p:ph type="body" sz="quarter" idx="24"/>
          </p:nvPr>
        </p:nvSpPr>
        <p:spPr>
          <a:xfrm>
            <a:off x="395536" y="476672"/>
            <a:ext cx="7920880" cy="504825"/>
          </a:xfrm>
        </p:spPr>
        <p:txBody>
          <a:bodyPr/>
          <a:lstStyle/>
          <a:p>
            <a:r>
              <a:rPr lang="es-ES" sz="1600" cap="all" dirty="0" err="1"/>
              <a:t>Fire</a:t>
            </a:r>
            <a:r>
              <a:rPr lang="es-ES" sz="1600" cap="all" dirty="0"/>
              <a:t> </a:t>
            </a:r>
            <a:r>
              <a:rPr lang="es-ES" sz="1600" cap="all" dirty="0" err="1"/>
              <a:t>risk</a:t>
            </a:r>
            <a:r>
              <a:rPr lang="es-ES" sz="1600" cap="all" dirty="0"/>
              <a:t> </a:t>
            </a:r>
            <a:r>
              <a:rPr lang="es-ES" sz="1600" cap="all" dirty="0" err="1"/>
              <a:t>hazards</a:t>
            </a:r>
            <a:r>
              <a:rPr lang="es-ES" sz="1600" cap="all" dirty="0"/>
              <a:t> in </a:t>
            </a:r>
            <a:r>
              <a:rPr lang="es-ES" sz="1600" cap="all" dirty="0" err="1"/>
              <a:t>lib</a:t>
            </a:r>
            <a:r>
              <a:rPr lang="es-ES" sz="1600" cap="all" dirty="0"/>
              <a:t> </a:t>
            </a:r>
            <a:r>
              <a:rPr lang="es-ES" sz="1600" cap="all" dirty="0" err="1"/>
              <a:t>batteries</a:t>
            </a:r>
            <a:endParaRPr lang="es-ES" sz="1600" cap="all" dirty="0"/>
          </a:p>
          <a:p>
            <a:endParaRPr lang="es-ES" sz="1600" cap="all" dirty="0"/>
          </a:p>
        </p:txBody>
      </p:sp>
      <p:sp>
        <p:nvSpPr>
          <p:cNvPr id="2" name="Text Placeholder 1">
            <a:extLst>
              <a:ext uri="{FF2B5EF4-FFF2-40B4-BE49-F238E27FC236}">
                <a16:creationId xmlns:a16="http://schemas.microsoft.com/office/drawing/2014/main" id="{C5A74BBD-F4FF-4A8D-BD34-2565E334D1B1}"/>
              </a:ext>
            </a:extLst>
          </p:cNvPr>
          <p:cNvSpPr>
            <a:spLocks noGrp="1"/>
          </p:cNvSpPr>
          <p:nvPr>
            <p:ph type="body" sz="quarter" idx="16"/>
          </p:nvPr>
        </p:nvSpPr>
        <p:spPr>
          <a:solidFill>
            <a:schemeClr val="accent2"/>
          </a:solidFill>
          <a:ln>
            <a:noFill/>
          </a:ln>
        </p:spPr>
        <p:txBody>
          <a:bodyPr spcFirstLastPara="1" wrap="square" lIns="91425" tIns="91425" rIns="91425" bIns="91425" anchor="ctr" anchorCtr="0"/>
          <a:lstStyle/>
          <a:p>
            <a:endParaRPr lang="es-ES" sz="1100" cap="all" dirty="0"/>
          </a:p>
        </p:txBody>
      </p:sp>
      <p:pic>
        <p:nvPicPr>
          <p:cNvPr id="10" name="Picture 9">
            <a:extLst>
              <a:ext uri="{FF2B5EF4-FFF2-40B4-BE49-F238E27FC236}">
                <a16:creationId xmlns:a16="http://schemas.microsoft.com/office/drawing/2014/main" id="{E5408ABA-9118-4C60-8867-06E2F8682F24}"/>
              </a:ext>
            </a:extLst>
          </p:cNvPr>
          <p:cNvPicPr>
            <a:picLocks noChangeAspect="1"/>
          </p:cNvPicPr>
          <p:nvPr/>
        </p:nvPicPr>
        <p:blipFill>
          <a:blip r:embed="rId3"/>
          <a:stretch>
            <a:fillRect/>
          </a:stretch>
        </p:blipFill>
        <p:spPr>
          <a:xfrm>
            <a:off x="8206917" y="103976"/>
            <a:ext cx="872011" cy="956215"/>
          </a:xfrm>
          <a:prstGeom prst="rect">
            <a:avLst/>
          </a:prstGeom>
        </p:spPr>
      </p:pic>
      <p:sp>
        <p:nvSpPr>
          <p:cNvPr id="5" name="TextBox 4">
            <a:extLst>
              <a:ext uri="{FF2B5EF4-FFF2-40B4-BE49-F238E27FC236}">
                <a16:creationId xmlns:a16="http://schemas.microsoft.com/office/drawing/2014/main" id="{FB70DE5E-5F00-C3F0-0D57-FF32ACB4BDE1}"/>
              </a:ext>
            </a:extLst>
          </p:cNvPr>
          <p:cNvSpPr txBox="1"/>
          <p:nvPr/>
        </p:nvSpPr>
        <p:spPr>
          <a:xfrm>
            <a:off x="2339752" y="1101512"/>
            <a:ext cx="5616625" cy="369332"/>
          </a:xfrm>
          <a:prstGeom prst="rect">
            <a:avLst/>
          </a:prstGeom>
          <a:noFill/>
          <a:ln>
            <a:noFill/>
          </a:ln>
        </p:spPr>
        <p:txBody>
          <a:bodyPr wrap="square" rtlCol="0">
            <a:spAutoFit/>
          </a:bodyPr>
          <a:lstStyle/>
          <a:p>
            <a:r>
              <a:rPr lang="en-US" b="1" dirty="0">
                <a:solidFill>
                  <a:srgbClr val="FF0000"/>
                </a:solidFill>
              </a:rPr>
              <a:t>What else can we do to make them safer ??</a:t>
            </a:r>
            <a:endParaRPr lang="es-ES" b="1" dirty="0">
              <a:solidFill>
                <a:srgbClr val="FF0000"/>
              </a:solidFill>
            </a:endParaRPr>
          </a:p>
        </p:txBody>
      </p:sp>
      <p:sp>
        <p:nvSpPr>
          <p:cNvPr id="7" name="TextBox 6">
            <a:extLst>
              <a:ext uri="{FF2B5EF4-FFF2-40B4-BE49-F238E27FC236}">
                <a16:creationId xmlns:a16="http://schemas.microsoft.com/office/drawing/2014/main" id="{BD51B503-F3EE-9D75-5F9B-EE8012F0B77F}"/>
              </a:ext>
            </a:extLst>
          </p:cNvPr>
          <p:cNvSpPr txBox="1"/>
          <p:nvPr/>
        </p:nvSpPr>
        <p:spPr>
          <a:xfrm>
            <a:off x="5404450" y="2492896"/>
            <a:ext cx="911468" cy="307777"/>
          </a:xfrm>
          <a:prstGeom prst="rect">
            <a:avLst/>
          </a:prstGeom>
          <a:noFill/>
          <a:ln w="19050">
            <a:solidFill>
              <a:srgbClr val="FF0000"/>
            </a:solidFill>
          </a:ln>
        </p:spPr>
        <p:txBody>
          <a:bodyPr wrap="none" rtlCol="0">
            <a:spAutoFit/>
          </a:bodyPr>
          <a:lstStyle/>
          <a:p>
            <a:pPr algn="ctr"/>
            <a:r>
              <a:rPr lang="en-US" sz="1400" b="1" dirty="0"/>
              <a:t>Separator</a:t>
            </a:r>
            <a:endParaRPr lang="es-ES" sz="1400" b="1" dirty="0"/>
          </a:p>
        </p:txBody>
      </p:sp>
      <p:sp>
        <p:nvSpPr>
          <p:cNvPr id="8" name="TextBox 7">
            <a:extLst>
              <a:ext uri="{FF2B5EF4-FFF2-40B4-BE49-F238E27FC236}">
                <a16:creationId xmlns:a16="http://schemas.microsoft.com/office/drawing/2014/main" id="{C0BEDA17-0B5F-DF05-E877-3D8138E56992}"/>
              </a:ext>
            </a:extLst>
          </p:cNvPr>
          <p:cNvSpPr txBox="1"/>
          <p:nvPr/>
        </p:nvSpPr>
        <p:spPr>
          <a:xfrm>
            <a:off x="412338" y="2492896"/>
            <a:ext cx="2056910" cy="307777"/>
          </a:xfrm>
          <a:prstGeom prst="rect">
            <a:avLst/>
          </a:prstGeom>
          <a:noFill/>
          <a:ln w="19050">
            <a:solidFill>
              <a:srgbClr val="FF0000"/>
            </a:solidFill>
          </a:ln>
        </p:spPr>
        <p:txBody>
          <a:bodyPr wrap="none" rtlCol="0">
            <a:spAutoFit/>
          </a:bodyPr>
          <a:lstStyle/>
          <a:p>
            <a:pPr algn="ctr"/>
            <a:r>
              <a:rPr lang="en-US" sz="1400" b="1" dirty="0"/>
              <a:t>Reliable Anode Materials</a:t>
            </a:r>
            <a:endParaRPr lang="es-ES" sz="1400" b="1" dirty="0"/>
          </a:p>
        </p:txBody>
      </p:sp>
      <p:sp>
        <p:nvSpPr>
          <p:cNvPr id="9" name="TextBox 8">
            <a:extLst>
              <a:ext uri="{FF2B5EF4-FFF2-40B4-BE49-F238E27FC236}">
                <a16:creationId xmlns:a16="http://schemas.microsoft.com/office/drawing/2014/main" id="{220BCD61-7420-A548-E564-5BD146B9BE3E}"/>
              </a:ext>
            </a:extLst>
          </p:cNvPr>
          <p:cNvSpPr txBox="1"/>
          <p:nvPr/>
        </p:nvSpPr>
        <p:spPr>
          <a:xfrm>
            <a:off x="3362381" y="2492896"/>
            <a:ext cx="984308" cy="307777"/>
          </a:xfrm>
          <a:prstGeom prst="rect">
            <a:avLst/>
          </a:prstGeom>
          <a:noFill/>
          <a:ln w="19050">
            <a:solidFill>
              <a:srgbClr val="FF0000"/>
            </a:solidFill>
          </a:ln>
        </p:spPr>
        <p:txBody>
          <a:bodyPr wrap="none" rtlCol="0">
            <a:spAutoFit/>
          </a:bodyPr>
          <a:lstStyle/>
          <a:p>
            <a:pPr algn="ctr"/>
            <a:r>
              <a:rPr lang="en-US" sz="1400" b="1" dirty="0"/>
              <a:t>Electrolyte</a:t>
            </a:r>
            <a:endParaRPr lang="es-ES" sz="1400" b="1" dirty="0"/>
          </a:p>
        </p:txBody>
      </p:sp>
      <p:sp>
        <p:nvSpPr>
          <p:cNvPr id="11" name="TextBox 10">
            <a:extLst>
              <a:ext uri="{FF2B5EF4-FFF2-40B4-BE49-F238E27FC236}">
                <a16:creationId xmlns:a16="http://schemas.microsoft.com/office/drawing/2014/main" id="{8F7B51DC-57A6-20E0-C377-AAEE41CE507F}"/>
              </a:ext>
            </a:extLst>
          </p:cNvPr>
          <p:cNvSpPr txBox="1"/>
          <p:nvPr/>
        </p:nvSpPr>
        <p:spPr>
          <a:xfrm>
            <a:off x="7250343" y="2492896"/>
            <a:ext cx="800155" cy="307777"/>
          </a:xfrm>
          <a:prstGeom prst="rect">
            <a:avLst/>
          </a:prstGeom>
          <a:noFill/>
          <a:ln w="19050">
            <a:solidFill>
              <a:srgbClr val="FF0000"/>
            </a:solidFill>
          </a:ln>
        </p:spPr>
        <p:txBody>
          <a:bodyPr wrap="none" rtlCol="0">
            <a:spAutoFit/>
          </a:bodyPr>
          <a:lstStyle/>
          <a:p>
            <a:r>
              <a:rPr lang="en-US" sz="1400" b="1" dirty="0"/>
              <a:t>Cathode</a:t>
            </a:r>
            <a:endParaRPr lang="es-ES" sz="1400" b="1" dirty="0"/>
          </a:p>
        </p:txBody>
      </p:sp>
      <p:sp>
        <p:nvSpPr>
          <p:cNvPr id="12" name="TextBox 11">
            <a:extLst>
              <a:ext uri="{FF2B5EF4-FFF2-40B4-BE49-F238E27FC236}">
                <a16:creationId xmlns:a16="http://schemas.microsoft.com/office/drawing/2014/main" id="{F6F8AE46-19E3-28F3-C217-9D79CD59BCCA}"/>
              </a:ext>
            </a:extLst>
          </p:cNvPr>
          <p:cNvSpPr txBox="1"/>
          <p:nvPr/>
        </p:nvSpPr>
        <p:spPr>
          <a:xfrm>
            <a:off x="1835696" y="1619874"/>
            <a:ext cx="7416825" cy="369332"/>
          </a:xfrm>
          <a:prstGeom prst="rect">
            <a:avLst/>
          </a:prstGeom>
          <a:noFill/>
          <a:ln>
            <a:noFill/>
          </a:ln>
        </p:spPr>
        <p:txBody>
          <a:bodyPr wrap="square" rtlCol="0">
            <a:spAutoFit/>
          </a:bodyPr>
          <a:lstStyle/>
          <a:p>
            <a:r>
              <a:rPr lang="en-US" b="1" dirty="0">
                <a:solidFill>
                  <a:schemeClr val="accent2">
                    <a:lumMod val="50000"/>
                  </a:schemeClr>
                </a:solidFill>
              </a:rPr>
              <a:t>New approaches to develop enhanced safety materials</a:t>
            </a:r>
            <a:endParaRPr lang="es-ES" dirty="0">
              <a:solidFill>
                <a:schemeClr val="accent2">
                  <a:lumMod val="50000"/>
                </a:schemeClr>
              </a:solidFill>
            </a:endParaRPr>
          </a:p>
        </p:txBody>
      </p:sp>
    </p:spTree>
    <p:extLst>
      <p:ext uri="{BB962C8B-B14F-4D97-AF65-F5344CB8AC3E}">
        <p14:creationId xmlns:p14="http://schemas.microsoft.com/office/powerpoint/2010/main" val="2406817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05BC4D-660F-4D6D-B925-AAA04ED25BB1}"/>
              </a:ext>
            </a:extLst>
          </p:cNvPr>
          <p:cNvSpPr>
            <a:spLocks noGrp="1"/>
          </p:cNvSpPr>
          <p:nvPr>
            <p:ph type="body" sz="quarter" idx="24"/>
          </p:nvPr>
        </p:nvSpPr>
        <p:spPr>
          <a:xfrm>
            <a:off x="395536" y="476672"/>
            <a:ext cx="7920880" cy="504825"/>
          </a:xfrm>
        </p:spPr>
        <p:txBody>
          <a:bodyPr/>
          <a:lstStyle/>
          <a:p>
            <a:r>
              <a:rPr lang="es-ES" sz="1600" cap="all" dirty="0" err="1"/>
              <a:t>Fire</a:t>
            </a:r>
            <a:r>
              <a:rPr lang="es-ES" sz="1600" cap="all" dirty="0"/>
              <a:t> </a:t>
            </a:r>
            <a:r>
              <a:rPr lang="es-ES" sz="1600" cap="all" dirty="0" err="1"/>
              <a:t>risk</a:t>
            </a:r>
            <a:r>
              <a:rPr lang="es-ES" sz="1600" cap="all" dirty="0"/>
              <a:t> </a:t>
            </a:r>
            <a:r>
              <a:rPr lang="es-ES" sz="1600" cap="all" dirty="0" err="1"/>
              <a:t>hazards</a:t>
            </a:r>
            <a:r>
              <a:rPr lang="es-ES" sz="1600" cap="all" dirty="0"/>
              <a:t> in </a:t>
            </a:r>
            <a:r>
              <a:rPr lang="es-ES" sz="1600" cap="all" dirty="0" err="1"/>
              <a:t>lib</a:t>
            </a:r>
            <a:r>
              <a:rPr lang="es-ES" sz="1600" cap="all" dirty="0"/>
              <a:t> </a:t>
            </a:r>
            <a:r>
              <a:rPr lang="es-ES" sz="1600" cap="all" dirty="0" err="1"/>
              <a:t>batteries</a:t>
            </a:r>
            <a:endParaRPr lang="es-ES" sz="1600" cap="all" dirty="0"/>
          </a:p>
          <a:p>
            <a:endParaRPr lang="es-ES" sz="1600" cap="all" dirty="0"/>
          </a:p>
        </p:txBody>
      </p:sp>
      <p:sp>
        <p:nvSpPr>
          <p:cNvPr id="2" name="Text Placeholder 1">
            <a:extLst>
              <a:ext uri="{FF2B5EF4-FFF2-40B4-BE49-F238E27FC236}">
                <a16:creationId xmlns:a16="http://schemas.microsoft.com/office/drawing/2014/main" id="{C5A74BBD-F4FF-4A8D-BD34-2565E334D1B1}"/>
              </a:ext>
            </a:extLst>
          </p:cNvPr>
          <p:cNvSpPr>
            <a:spLocks noGrp="1"/>
          </p:cNvSpPr>
          <p:nvPr>
            <p:ph type="body" sz="quarter" idx="16"/>
          </p:nvPr>
        </p:nvSpPr>
        <p:spPr>
          <a:solidFill>
            <a:schemeClr val="accent2"/>
          </a:solidFill>
          <a:ln>
            <a:noFill/>
          </a:ln>
        </p:spPr>
        <p:txBody>
          <a:bodyPr spcFirstLastPara="1" wrap="square" lIns="91425" tIns="91425" rIns="91425" bIns="91425" anchor="ctr" anchorCtr="0"/>
          <a:lstStyle/>
          <a:p>
            <a:endParaRPr lang="es-ES" sz="1100" cap="all" dirty="0"/>
          </a:p>
        </p:txBody>
      </p:sp>
      <p:pic>
        <p:nvPicPr>
          <p:cNvPr id="10" name="Picture 9">
            <a:extLst>
              <a:ext uri="{FF2B5EF4-FFF2-40B4-BE49-F238E27FC236}">
                <a16:creationId xmlns:a16="http://schemas.microsoft.com/office/drawing/2014/main" id="{E5408ABA-9118-4C60-8867-06E2F8682F24}"/>
              </a:ext>
            </a:extLst>
          </p:cNvPr>
          <p:cNvPicPr>
            <a:picLocks noChangeAspect="1"/>
          </p:cNvPicPr>
          <p:nvPr/>
        </p:nvPicPr>
        <p:blipFill>
          <a:blip r:embed="rId3"/>
          <a:stretch>
            <a:fillRect/>
          </a:stretch>
        </p:blipFill>
        <p:spPr>
          <a:xfrm>
            <a:off x="8206917" y="103976"/>
            <a:ext cx="872011" cy="956215"/>
          </a:xfrm>
          <a:prstGeom prst="rect">
            <a:avLst/>
          </a:prstGeom>
        </p:spPr>
      </p:pic>
      <p:sp>
        <p:nvSpPr>
          <p:cNvPr id="5" name="TextBox 4">
            <a:extLst>
              <a:ext uri="{FF2B5EF4-FFF2-40B4-BE49-F238E27FC236}">
                <a16:creationId xmlns:a16="http://schemas.microsoft.com/office/drawing/2014/main" id="{FB70DE5E-5F00-C3F0-0D57-FF32ACB4BDE1}"/>
              </a:ext>
            </a:extLst>
          </p:cNvPr>
          <p:cNvSpPr txBox="1"/>
          <p:nvPr/>
        </p:nvSpPr>
        <p:spPr>
          <a:xfrm>
            <a:off x="2339752" y="1101512"/>
            <a:ext cx="5616625" cy="369332"/>
          </a:xfrm>
          <a:prstGeom prst="rect">
            <a:avLst/>
          </a:prstGeom>
          <a:noFill/>
          <a:ln>
            <a:noFill/>
          </a:ln>
        </p:spPr>
        <p:txBody>
          <a:bodyPr wrap="square" rtlCol="0">
            <a:spAutoFit/>
          </a:bodyPr>
          <a:lstStyle/>
          <a:p>
            <a:r>
              <a:rPr lang="en-US" b="1" dirty="0">
                <a:solidFill>
                  <a:srgbClr val="FF0000"/>
                </a:solidFill>
              </a:rPr>
              <a:t>What else can we do to make them safer ??</a:t>
            </a:r>
            <a:endParaRPr lang="es-ES" b="1" dirty="0">
              <a:solidFill>
                <a:srgbClr val="FF0000"/>
              </a:solidFill>
            </a:endParaRPr>
          </a:p>
        </p:txBody>
      </p:sp>
      <p:sp>
        <p:nvSpPr>
          <p:cNvPr id="12" name="TextBox 11">
            <a:extLst>
              <a:ext uri="{FF2B5EF4-FFF2-40B4-BE49-F238E27FC236}">
                <a16:creationId xmlns:a16="http://schemas.microsoft.com/office/drawing/2014/main" id="{F6F8AE46-19E3-28F3-C217-9D79CD59BCCA}"/>
              </a:ext>
            </a:extLst>
          </p:cNvPr>
          <p:cNvSpPr txBox="1"/>
          <p:nvPr/>
        </p:nvSpPr>
        <p:spPr>
          <a:xfrm>
            <a:off x="1608760" y="1340297"/>
            <a:ext cx="7416825" cy="369332"/>
          </a:xfrm>
          <a:prstGeom prst="rect">
            <a:avLst/>
          </a:prstGeom>
          <a:noFill/>
          <a:ln>
            <a:noFill/>
          </a:ln>
        </p:spPr>
        <p:txBody>
          <a:bodyPr wrap="square" rtlCol="0">
            <a:spAutoFit/>
          </a:bodyPr>
          <a:lstStyle/>
          <a:p>
            <a:r>
              <a:rPr lang="en-US" b="1" dirty="0">
                <a:solidFill>
                  <a:schemeClr val="accent2">
                    <a:lumMod val="50000"/>
                  </a:schemeClr>
                </a:solidFill>
              </a:rPr>
              <a:t>New approaches to develop enhanced safety materials</a:t>
            </a:r>
            <a:endParaRPr lang="es-ES" dirty="0">
              <a:solidFill>
                <a:schemeClr val="accent2">
                  <a:lumMod val="50000"/>
                </a:schemeClr>
              </a:solidFill>
            </a:endParaRPr>
          </a:p>
        </p:txBody>
      </p:sp>
      <p:sp>
        <p:nvSpPr>
          <p:cNvPr id="13" name="TextBox 12">
            <a:extLst>
              <a:ext uri="{FF2B5EF4-FFF2-40B4-BE49-F238E27FC236}">
                <a16:creationId xmlns:a16="http://schemas.microsoft.com/office/drawing/2014/main" id="{D1E8BBAE-D553-D0FE-295B-62D457E5B167}"/>
              </a:ext>
            </a:extLst>
          </p:cNvPr>
          <p:cNvSpPr txBox="1"/>
          <p:nvPr/>
        </p:nvSpPr>
        <p:spPr>
          <a:xfrm>
            <a:off x="490495" y="2565445"/>
            <a:ext cx="1505540" cy="553998"/>
          </a:xfrm>
          <a:prstGeom prst="rect">
            <a:avLst/>
          </a:prstGeom>
          <a:noFill/>
        </p:spPr>
        <p:txBody>
          <a:bodyPr wrap="none" rtlCol="0">
            <a:spAutoFit/>
          </a:bodyPr>
          <a:lstStyle/>
          <a:p>
            <a:pPr algn="ctr"/>
            <a:r>
              <a:rPr lang="en-US" sz="1000" i="1" dirty="0"/>
              <a:t>Inorganic Compounds </a:t>
            </a:r>
            <a:r>
              <a:rPr lang="en-US" sz="1000" dirty="0"/>
              <a:t>:</a:t>
            </a:r>
          </a:p>
          <a:p>
            <a:pPr lvl="1"/>
            <a:r>
              <a:rPr lang="en-US" sz="1000" dirty="0"/>
              <a:t>- CO2</a:t>
            </a:r>
          </a:p>
          <a:p>
            <a:pPr lvl="1"/>
            <a:r>
              <a:rPr lang="en-US" sz="1000" dirty="0"/>
              <a:t>- </a:t>
            </a:r>
            <a:r>
              <a:rPr lang="en-US" sz="1000" dirty="0" err="1"/>
              <a:t>LiI</a:t>
            </a:r>
            <a:r>
              <a:rPr lang="en-US" sz="1000" dirty="0"/>
              <a:t>, </a:t>
            </a:r>
            <a:r>
              <a:rPr lang="en-US" sz="1000" dirty="0" err="1"/>
              <a:t>LiBr</a:t>
            </a:r>
            <a:endParaRPr lang="es-ES" sz="1000" dirty="0"/>
          </a:p>
        </p:txBody>
      </p:sp>
      <p:sp>
        <p:nvSpPr>
          <p:cNvPr id="14" name="TextBox 13">
            <a:extLst>
              <a:ext uri="{FF2B5EF4-FFF2-40B4-BE49-F238E27FC236}">
                <a16:creationId xmlns:a16="http://schemas.microsoft.com/office/drawing/2014/main" id="{F188B6C1-E48C-883F-8F04-8373D0444249}"/>
              </a:ext>
            </a:extLst>
          </p:cNvPr>
          <p:cNvSpPr txBox="1"/>
          <p:nvPr/>
        </p:nvSpPr>
        <p:spPr>
          <a:xfrm>
            <a:off x="269124" y="3300021"/>
            <a:ext cx="1893467" cy="707886"/>
          </a:xfrm>
          <a:prstGeom prst="rect">
            <a:avLst/>
          </a:prstGeom>
          <a:noFill/>
        </p:spPr>
        <p:txBody>
          <a:bodyPr wrap="none" rtlCol="0">
            <a:spAutoFit/>
          </a:bodyPr>
          <a:lstStyle/>
          <a:p>
            <a:pPr algn="ctr"/>
            <a:r>
              <a:rPr lang="en-US" sz="1000" i="1" dirty="0"/>
              <a:t>Organic Compounds </a:t>
            </a:r>
            <a:r>
              <a:rPr lang="en-US" sz="1000" dirty="0"/>
              <a:t>:</a:t>
            </a:r>
          </a:p>
          <a:p>
            <a:pPr marL="628650" lvl="1" indent="-171450">
              <a:buFontTx/>
              <a:buChar char="-"/>
            </a:pPr>
            <a:r>
              <a:rPr lang="en-US" sz="1000" dirty="0"/>
              <a:t>Vinylene Carbonates</a:t>
            </a:r>
          </a:p>
          <a:p>
            <a:pPr marL="628650" lvl="1" indent="-171450">
              <a:buFontTx/>
              <a:buChar char="-"/>
            </a:pPr>
            <a:r>
              <a:rPr lang="en-US" sz="1000" dirty="0"/>
              <a:t>Maleimide</a:t>
            </a:r>
          </a:p>
          <a:p>
            <a:pPr marL="628650" lvl="1" indent="-171450">
              <a:buFontTx/>
              <a:buChar char="-"/>
            </a:pPr>
            <a:r>
              <a:rPr lang="en-US" sz="1000" dirty="0" err="1"/>
              <a:t>Butyrolactane</a:t>
            </a:r>
            <a:endParaRPr lang="es-ES" sz="1000" dirty="0"/>
          </a:p>
        </p:txBody>
      </p:sp>
      <p:sp>
        <p:nvSpPr>
          <p:cNvPr id="15" name="TextBox 14">
            <a:extLst>
              <a:ext uri="{FF2B5EF4-FFF2-40B4-BE49-F238E27FC236}">
                <a16:creationId xmlns:a16="http://schemas.microsoft.com/office/drawing/2014/main" id="{B2D96932-8DC5-9A48-2800-C92DDC34DD58}"/>
              </a:ext>
            </a:extLst>
          </p:cNvPr>
          <p:cNvSpPr txBox="1"/>
          <p:nvPr/>
        </p:nvSpPr>
        <p:spPr>
          <a:xfrm>
            <a:off x="-108520" y="2189858"/>
            <a:ext cx="2703572" cy="276999"/>
          </a:xfrm>
          <a:prstGeom prst="rect">
            <a:avLst/>
          </a:prstGeom>
          <a:noFill/>
        </p:spPr>
        <p:txBody>
          <a:bodyPr wrap="square" rtlCol="0">
            <a:spAutoFit/>
          </a:bodyPr>
          <a:lstStyle/>
          <a:p>
            <a:pPr algn="ctr"/>
            <a:r>
              <a:rPr lang="en-US" sz="1200" b="1" dirty="0"/>
              <a:t>- Additives to prevent dendrite growth:</a:t>
            </a:r>
          </a:p>
        </p:txBody>
      </p:sp>
      <p:sp>
        <p:nvSpPr>
          <p:cNvPr id="16" name="TextBox 15">
            <a:extLst>
              <a:ext uri="{FF2B5EF4-FFF2-40B4-BE49-F238E27FC236}">
                <a16:creationId xmlns:a16="http://schemas.microsoft.com/office/drawing/2014/main" id="{5B8F9C6C-6B8B-5558-DD2F-6203FC0AD4F9}"/>
              </a:ext>
            </a:extLst>
          </p:cNvPr>
          <p:cNvSpPr txBox="1"/>
          <p:nvPr/>
        </p:nvSpPr>
        <p:spPr>
          <a:xfrm>
            <a:off x="-29791" y="4345862"/>
            <a:ext cx="2801591" cy="461665"/>
          </a:xfrm>
          <a:prstGeom prst="rect">
            <a:avLst/>
          </a:prstGeom>
          <a:noFill/>
        </p:spPr>
        <p:txBody>
          <a:bodyPr wrap="square" rtlCol="0">
            <a:spAutoFit/>
          </a:bodyPr>
          <a:lstStyle/>
          <a:p>
            <a:r>
              <a:rPr lang="en-US" sz="1200" b="1" dirty="0"/>
              <a:t>- Next-Generation Anodes with protective coatings:</a:t>
            </a:r>
          </a:p>
        </p:txBody>
      </p:sp>
      <p:sp>
        <p:nvSpPr>
          <p:cNvPr id="17" name="TextBox 16">
            <a:extLst>
              <a:ext uri="{FF2B5EF4-FFF2-40B4-BE49-F238E27FC236}">
                <a16:creationId xmlns:a16="http://schemas.microsoft.com/office/drawing/2014/main" id="{1ACEC6BD-A067-49D7-F722-8CDD882DCD5C}"/>
              </a:ext>
            </a:extLst>
          </p:cNvPr>
          <p:cNvSpPr txBox="1"/>
          <p:nvPr/>
        </p:nvSpPr>
        <p:spPr>
          <a:xfrm>
            <a:off x="-97347" y="4992193"/>
            <a:ext cx="2325401" cy="400110"/>
          </a:xfrm>
          <a:prstGeom prst="rect">
            <a:avLst/>
          </a:prstGeom>
          <a:noFill/>
        </p:spPr>
        <p:txBody>
          <a:bodyPr wrap="square" rtlCol="0">
            <a:spAutoFit/>
          </a:bodyPr>
          <a:lstStyle/>
          <a:p>
            <a:pPr marL="628650" lvl="1" indent="-171450">
              <a:buFontTx/>
              <a:buChar char="-"/>
            </a:pPr>
            <a:r>
              <a:rPr lang="en-US" sz="1000" dirty="0"/>
              <a:t>Si/</a:t>
            </a:r>
            <a:r>
              <a:rPr lang="en-US" sz="1000" dirty="0" err="1"/>
              <a:t>SiO</a:t>
            </a:r>
            <a:endParaRPr lang="en-US" sz="1000" dirty="0"/>
          </a:p>
          <a:p>
            <a:pPr marL="628650" lvl="1" indent="-171450">
              <a:buFontTx/>
              <a:buChar char="-"/>
            </a:pPr>
            <a:r>
              <a:rPr lang="en-US" sz="1000" dirty="0"/>
              <a:t>Li metal</a:t>
            </a:r>
            <a:endParaRPr lang="es-ES" sz="1000" dirty="0"/>
          </a:p>
        </p:txBody>
      </p:sp>
      <p:sp>
        <p:nvSpPr>
          <p:cNvPr id="18" name="TextBox 17">
            <a:extLst>
              <a:ext uri="{FF2B5EF4-FFF2-40B4-BE49-F238E27FC236}">
                <a16:creationId xmlns:a16="http://schemas.microsoft.com/office/drawing/2014/main" id="{2166C09F-0478-E7A8-151C-18AD914F1AF2}"/>
              </a:ext>
            </a:extLst>
          </p:cNvPr>
          <p:cNvSpPr txBox="1"/>
          <p:nvPr/>
        </p:nvSpPr>
        <p:spPr>
          <a:xfrm>
            <a:off x="3396161" y="2185386"/>
            <a:ext cx="2048189" cy="276999"/>
          </a:xfrm>
          <a:prstGeom prst="rect">
            <a:avLst/>
          </a:prstGeom>
          <a:noFill/>
        </p:spPr>
        <p:txBody>
          <a:bodyPr wrap="none" rtlCol="0">
            <a:spAutoFit/>
          </a:bodyPr>
          <a:lstStyle/>
          <a:p>
            <a:pPr algn="ctr"/>
            <a:r>
              <a:rPr lang="en-US" sz="1200" dirty="0"/>
              <a:t>- </a:t>
            </a:r>
            <a:r>
              <a:rPr lang="en-US" sz="1200" b="1" dirty="0"/>
              <a:t>Shear thickening electrolyte</a:t>
            </a:r>
          </a:p>
        </p:txBody>
      </p:sp>
      <p:pic>
        <p:nvPicPr>
          <p:cNvPr id="20" name="Picture 19">
            <a:extLst>
              <a:ext uri="{FF2B5EF4-FFF2-40B4-BE49-F238E27FC236}">
                <a16:creationId xmlns:a16="http://schemas.microsoft.com/office/drawing/2014/main" id="{1F09983A-9F5A-5E26-ED3F-EF0C1F6F1DD2}"/>
              </a:ext>
            </a:extLst>
          </p:cNvPr>
          <p:cNvPicPr>
            <a:picLocks noChangeAspect="1"/>
          </p:cNvPicPr>
          <p:nvPr/>
        </p:nvPicPr>
        <p:blipFill>
          <a:blip r:embed="rId4"/>
          <a:stretch>
            <a:fillRect/>
          </a:stretch>
        </p:blipFill>
        <p:spPr>
          <a:xfrm>
            <a:off x="3552500" y="2470764"/>
            <a:ext cx="2262000" cy="755953"/>
          </a:xfrm>
          <a:prstGeom prst="rect">
            <a:avLst/>
          </a:prstGeom>
        </p:spPr>
      </p:pic>
      <p:sp>
        <p:nvSpPr>
          <p:cNvPr id="21" name="TextBox 20">
            <a:extLst>
              <a:ext uri="{FF2B5EF4-FFF2-40B4-BE49-F238E27FC236}">
                <a16:creationId xmlns:a16="http://schemas.microsoft.com/office/drawing/2014/main" id="{5770931F-FFD7-1602-0795-6E968CE0160A}"/>
              </a:ext>
            </a:extLst>
          </p:cNvPr>
          <p:cNvSpPr txBox="1"/>
          <p:nvPr/>
        </p:nvSpPr>
        <p:spPr>
          <a:xfrm>
            <a:off x="3421332" y="3386541"/>
            <a:ext cx="2301336" cy="276999"/>
          </a:xfrm>
          <a:prstGeom prst="rect">
            <a:avLst/>
          </a:prstGeom>
          <a:noFill/>
        </p:spPr>
        <p:txBody>
          <a:bodyPr wrap="none" rtlCol="0">
            <a:spAutoFit/>
          </a:bodyPr>
          <a:lstStyle/>
          <a:p>
            <a:pPr algn="ctr"/>
            <a:r>
              <a:rPr lang="en-US" sz="1200" b="1" dirty="0"/>
              <a:t>- Shutdown Overcharge additives</a:t>
            </a:r>
          </a:p>
        </p:txBody>
      </p:sp>
      <p:sp>
        <p:nvSpPr>
          <p:cNvPr id="22" name="TextBox 21">
            <a:extLst>
              <a:ext uri="{FF2B5EF4-FFF2-40B4-BE49-F238E27FC236}">
                <a16:creationId xmlns:a16="http://schemas.microsoft.com/office/drawing/2014/main" id="{6EBDD9E6-5C54-CCD9-831B-E8DE35EB7E34}"/>
              </a:ext>
            </a:extLst>
          </p:cNvPr>
          <p:cNvSpPr txBox="1"/>
          <p:nvPr/>
        </p:nvSpPr>
        <p:spPr>
          <a:xfrm>
            <a:off x="3435938" y="4642851"/>
            <a:ext cx="1771127" cy="276999"/>
          </a:xfrm>
          <a:prstGeom prst="rect">
            <a:avLst/>
          </a:prstGeom>
          <a:noFill/>
        </p:spPr>
        <p:txBody>
          <a:bodyPr wrap="none" rtlCol="0">
            <a:spAutoFit/>
          </a:bodyPr>
          <a:lstStyle/>
          <a:p>
            <a:pPr algn="ctr"/>
            <a:r>
              <a:rPr lang="en-US" sz="1200" b="1" dirty="0"/>
              <a:t>- Redox Shuttle additives</a:t>
            </a:r>
          </a:p>
        </p:txBody>
      </p:sp>
      <p:sp>
        <p:nvSpPr>
          <p:cNvPr id="23" name="TextBox 22">
            <a:extLst>
              <a:ext uri="{FF2B5EF4-FFF2-40B4-BE49-F238E27FC236}">
                <a16:creationId xmlns:a16="http://schemas.microsoft.com/office/drawing/2014/main" id="{D2EDC808-1794-BC16-5F01-6131B39772E6}"/>
              </a:ext>
            </a:extLst>
          </p:cNvPr>
          <p:cNvSpPr txBox="1"/>
          <p:nvPr/>
        </p:nvSpPr>
        <p:spPr>
          <a:xfrm>
            <a:off x="6577525" y="2186589"/>
            <a:ext cx="1916615" cy="276999"/>
          </a:xfrm>
          <a:prstGeom prst="rect">
            <a:avLst/>
          </a:prstGeom>
          <a:noFill/>
        </p:spPr>
        <p:txBody>
          <a:bodyPr wrap="none" rtlCol="0">
            <a:spAutoFit/>
          </a:bodyPr>
          <a:lstStyle/>
          <a:p>
            <a:pPr algn="ctr"/>
            <a:r>
              <a:rPr lang="en-US" sz="1200" b="1" dirty="0"/>
              <a:t>- Flame-retardant additives</a:t>
            </a:r>
          </a:p>
        </p:txBody>
      </p:sp>
      <p:sp>
        <p:nvSpPr>
          <p:cNvPr id="24" name="TextBox 23">
            <a:extLst>
              <a:ext uri="{FF2B5EF4-FFF2-40B4-BE49-F238E27FC236}">
                <a16:creationId xmlns:a16="http://schemas.microsoft.com/office/drawing/2014/main" id="{471C09B9-B681-EE63-201D-7CE086A4202E}"/>
              </a:ext>
            </a:extLst>
          </p:cNvPr>
          <p:cNvSpPr txBox="1"/>
          <p:nvPr/>
        </p:nvSpPr>
        <p:spPr>
          <a:xfrm>
            <a:off x="6651224" y="4468222"/>
            <a:ext cx="1828129" cy="276999"/>
          </a:xfrm>
          <a:prstGeom prst="rect">
            <a:avLst/>
          </a:prstGeom>
          <a:noFill/>
        </p:spPr>
        <p:txBody>
          <a:bodyPr wrap="none" rtlCol="0">
            <a:spAutoFit/>
          </a:bodyPr>
          <a:lstStyle/>
          <a:p>
            <a:pPr algn="ctr"/>
            <a:r>
              <a:rPr lang="en-US" sz="1200" b="1" dirty="0"/>
              <a:t>- Non-flammable solvents</a:t>
            </a:r>
          </a:p>
        </p:txBody>
      </p:sp>
      <p:pic>
        <p:nvPicPr>
          <p:cNvPr id="26" name="Picture 25">
            <a:extLst>
              <a:ext uri="{FF2B5EF4-FFF2-40B4-BE49-F238E27FC236}">
                <a16:creationId xmlns:a16="http://schemas.microsoft.com/office/drawing/2014/main" id="{85DDAC4C-7345-B55A-060F-53C67C3BF636}"/>
              </a:ext>
            </a:extLst>
          </p:cNvPr>
          <p:cNvPicPr>
            <a:picLocks noChangeAspect="1"/>
          </p:cNvPicPr>
          <p:nvPr/>
        </p:nvPicPr>
        <p:blipFill>
          <a:blip r:embed="rId5"/>
          <a:stretch>
            <a:fillRect/>
          </a:stretch>
        </p:blipFill>
        <p:spPr>
          <a:xfrm>
            <a:off x="4031350" y="4882847"/>
            <a:ext cx="1175715" cy="884817"/>
          </a:xfrm>
          <a:prstGeom prst="rect">
            <a:avLst/>
          </a:prstGeom>
        </p:spPr>
      </p:pic>
      <p:pic>
        <p:nvPicPr>
          <p:cNvPr id="28" name="Picture 27">
            <a:extLst>
              <a:ext uri="{FF2B5EF4-FFF2-40B4-BE49-F238E27FC236}">
                <a16:creationId xmlns:a16="http://schemas.microsoft.com/office/drawing/2014/main" id="{8AD41F25-C9F2-0EC4-0FA3-7A934D779A65}"/>
              </a:ext>
            </a:extLst>
          </p:cNvPr>
          <p:cNvPicPr>
            <a:picLocks noChangeAspect="1"/>
          </p:cNvPicPr>
          <p:nvPr/>
        </p:nvPicPr>
        <p:blipFill>
          <a:blip r:embed="rId6"/>
          <a:stretch>
            <a:fillRect/>
          </a:stretch>
        </p:blipFill>
        <p:spPr>
          <a:xfrm>
            <a:off x="3703035" y="5740480"/>
            <a:ext cx="2025263" cy="773696"/>
          </a:xfrm>
          <a:prstGeom prst="rect">
            <a:avLst/>
          </a:prstGeom>
        </p:spPr>
      </p:pic>
      <p:pic>
        <p:nvPicPr>
          <p:cNvPr id="30" name="Picture 29">
            <a:extLst>
              <a:ext uri="{FF2B5EF4-FFF2-40B4-BE49-F238E27FC236}">
                <a16:creationId xmlns:a16="http://schemas.microsoft.com/office/drawing/2014/main" id="{A2704165-8C1A-6FAC-38C5-DF163404F2E7}"/>
              </a:ext>
            </a:extLst>
          </p:cNvPr>
          <p:cNvPicPr>
            <a:picLocks noChangeAspect="1"/>
          </p:cNvPicPr>
          <p:nvPr/>
        </p:nvPicPr>
        <p:blipFill>
          <a:blip r:embed="rId7"/>
          <a:stretch>
            <a:fillRect/>
          </a:stretch>
        </p:blipFill>
        <p:spPr>
          <a:xfrm>
            <a:off x="3659816" y="3674635"/>
            <a:ext cx="2246448" cy="565712"/>
          </a:xfrm>
          <a:prstGeom prst="rect">
            <a:avLst/>
          </a:prstGeom>
        </p:spPr>
      </p:pic>
      <p:sp>
        <p:nvSpPr>
          <p:cNvPr id="32" name="TextBox 31">
            <a:extLst>
              <a:ext uri="{FF2B5EF4-FFF2-40B4-BE49-F238E27FC236}">
                <a16:creationId xmlns:a16="http://schemas.microsoft.com/office/drawing/2014/main" id="{B73DE110-5EE5-523E-ED8D-E07463149BE1}"/>
              </a:ext>
            </a:extLst>
          </p:cNvPr>
          <p:cNvSpPr txBox="1"/>
          <p:nvPr/>
        </p:nvSpPr>
        <p:spPr>
          <a:xfrm>
            <a:off x="7002480" y="2437178"/>
            <a:ext cx="1826141" cy="230832"/>
          </a:xfrm>
          <a:prstGeom prst="rect">
            <a:avLst/>
          </a:prstGeom>
          <a:noFill/>
        </p:spPr>
        <p:txBody>
          <a:bodyPr wrap="none" rtlCol="0">
            <a:spAutoFit/>
          </a:bodyPr>
          <a:lstStyle/>
          <a:p>
            <a:pPr algn="ctr"/>
            <a:r>
              <a:rPr lang="en-US" sz="900" dirty="0"/>
              <a:t>Organic Phosphorous compounds</a:t>
            </a:r>
          </a:p>
        </p:txBody>
      </p:sp>
      <p:sp>
        <p:nvSpPr>
          <p:cNvPr id="33" name="TextBox 32">
            <a:extLst>
              <a:ext uri="{FF2B5EF4-FFF2-40B4-BE49-F238E27FC236}">
                <a16:creationId xmlns:a16="http://schemas.microsoft.com/office/drawing/2014/main" id="{B9497041-1FC7-6E55-2BE8-FF4E9C73C9A0}"/>
              </a:ext>
            </a:extLst>
          </p:cNvPr>
          <p:cNvSpPr txBox="1"/>
          <p:nvPr/>
        </p:nvSpPr>
        <p:spPr>
          <a:xfrm>
            <a:off x="6998944" y="3236787"/>
            <a:ext cx="1810111" cy="230832"/>
          </a:xfrm>
          <a:prstGeom prst="rect">
            <a:avLst/>
          </a:prstGeom>
          <a:noFill/>
        </p:spPr>
        <p:txBody>
          <a:bodyPr wrap="none" rtlCol="0">
            <a:spAutoFit/>
          </a:bodyPr>
          <a:lstStyle/>
          <a:p>
            <a:pPr algn="ctr"/>
            <a:r>
              <a:rPr lang="en-US" sz="900" dirty="0"/>
              <a:t>Organic Halogenated compounds</a:t>
            </a:r>
          </a:p>
        </p:txBody>
      </p:sp>
      <p:pic>
        <p:nvPicPr>
          <p:cNvPr id="35" name="Picture 34">
            <a:extLst>
              <a:ext uri="{FF2B5EF4-FFF2-40B4-BE49-F238E27FC236}">
                <a16:creationId xmlns:a16="http://schemas.microsoft.com/office/drawing/2014/main" id="{4387AC9E-5397-936C-A126-D67496FD51F0}"/>
              </a:ext>
            </a:extLst>
          </p:cNvPr>
          <p:cNvPicPr>
            <a:picLocks noChangeAspect="1"/>
          </p:cNvPicPr>
          <p:nvPr/>
        </p:nvPicPr>
        <p:blipFill rotWithShape="1">
          <a:blip r:embed="rId8"/>
          <a:srcRect t="50000"/>
          <a:stretch/>
        </p:blipFill>
        <p:spPr>
          <a:xfrm>
            <a:off x="6881028" y="3505797"/>
            <a:ext cx="2222529" cy="515202"/>
          </a:xfrm>
          <a:prstGeom prst="rect">
            <a:avLst/>
          </a:prstGeom>
        </p:spPr>
      </p:pic>
      <p:sp>
        <p:nvSpPr>
          <p:cNvPr id="36" name="TextBox 35">
            <a:extLst>
              <a:ext uri="{FF2B5EF4-FFF2-40B4-BE49-F238E27FC236}">
                <a16:creationId xmlns:a16="http://schemas.microsoft.com/office/drawing/2014/main" id="{A7C56179-E325-7EF8-9CCE-EFFAAEE11998}"/>
              </a:ext>
            </a:extLst>
          </p:cNvPr>
          <p:cNvSpPr txBox="1"/>
          <p:nvPr/>
        </p:nvSpPr>
        <p:spPr>
          <a:xfrm>
            <a:off x="7044901" y="4732684"/>
            <a:ext cx="792204" cy="230832"/>
          </a:xfrm>
          <a:prstGeom prst="rect">
            <a:avLst/>
          </a:prstGeom>
          <a:noFill/>
        </p:spPr>
        <p:txBody>
          <a:bodyPr wrap="none" rtlCol="0">
            <a:spAutoFit/>
          </a:bodyPr>
          <a:lstStyle/>
          <a:p>
            <a:pPr algn="ctr"/>
            <a:r>
              <a:rPr lang="en-US" sz="900" dirty="0"/>
              <a:t> Ionic Liquids</a:t>
            </a:r>
          </a:p>
        </p:txBody>
      </p:sp>
      <p:sp>
        <p:nvSpPr>
          <p:cNvPr id="37" name="TextBox 36">
            <a:extLst>
              <a:ext uri="{FF2B5EF4-FFF2-40B4-BE49-F238E27FC236}">
                <a16:creationId xmlns:a16="http://schemas.microsoft.com/office/drawing/2014/main" id="{002357A6-7036-160C-086E-998E897EEECD}"/>
              </a:ext>
            </a:extLst>
          </p:cNvPr>
          <p:cNvSpPr txBox="1"/>
          <p:nvPr/>
        </p:nvSpPr>
        <p:spPr>
          <a:xfrm>
            <a:off x="6973946" y="5550277"/>
            <a:ext cx="2164375" cy="230832"/>
          </a:xfrm>
          <a:prstGeom prst="rect">
            <a:avLst/>
          </a:prstGeom>
          <a:noFill/>
        </p:spPr>
        <p:txBody>
          <a:bodyPr wrap="none" rtlCol="0">
            <a:spAutoFit/>
          </a:bodyPr>
          <a:lstStyle/>
          <a:p>
            <a:pPr algn="ctr"/>
            <a:r>
              <a:rPr lang="en-US" sz="900" dirty="0"/>
              <a:t>Low molecular weight </a:t>
            </a:r>
            <a:r>
              <a:rPr lang="en-US" sz="900" dirty="0" err="1"/>
              <a:t>hydrofluoroethers</a:t>
            </a:r>
            <a:endParaRPr lang="en-US" sz="900" dirty="0"/>
          </a:p>
        </p:txBody>
      </p:sp>
      <p:pic>
        <p:nvPicPr>
          <p:cNvPr id="39" name="Picture 38">
            <a:extLst>
              <a:ext uri="{FF2B5EF4-FFF2-40B4-BE49-F238E27FC236}">
                <a16:creationId xmlns:a16="http://schemas.microsoft.com/office/drawing/2014/main" id="{A78A49C0-F84D-46D1-6C22-380A6FB30126}"/>
              </a:ext>
            </a:extLst>
          </p:cNvPr>
          <p:cNvPicPr>
            <a:picLocks noChangeAspect="1"/>
          </p:cNvPicPr>
          <p:nvPr/>
        </p:nvPicPr>
        <p:blipFill>
          <a:blip r:embed="rId9"/>
          <a:stretch>
            <a:fillRect/>
          </a:stretch>
        </p:blipFill>
        <p:spPr>
          <a:xfrm>
            <a:off x="6968994" y="5026599"/>
            <a:ext cx="2134563" cy="455745"/>
          </a:xfrm>
          <a:prstGeom prst="rect">
            <a:avLst/>
          </a:prstGeom>
        </p:spPr>
      </p:pic>
      <p:pic>
        <p:nvPicPr>
          <p:cNvPr id="41" name="Picture 40">
            <a:extLst>
              <a:ext uri="{FF2B5EF4-FFF2-40B4-BE49-F238E27FC236}">
                <a16:creationId xmlns:a16="http://schemas.microsoft.com/office/drawing/2014/main" id="{F7012FE9-F861-253A-EBA4-15C58AAD53F6}"/>
              </a:ext>
            </a:extLst>
          </p:cNvPr>
          <p:cNvPicPr>
            <a:picLocks noChangeAspect="1"/>
          </p:cNvPicPr>
          <p:nvPr/>
        </p:nvPicPr>
        <p:blipFill>
          <a:blip r:embed="rId10"/>
          <a:stretch>
            <a:fillRect/>
          </a:stretch>
        </p:blipFill>
        <p:spPr>
          <a:xfrm>
            <a:off x="6411283" y="5895567"/>
            <a:ext cx="2716903" cy="296582"/>
          </a:xfrm>
          <a:prstGeom prst="rect">
            <a:avLst/>
          </a:prstGeom>
        </p:spPr>
      </p:pic>
      <p:sp>
        <p:nvSpPr>
          <p:cNvPr id="42" name="TextBox 41">
            <a:extLst>
              <a:ext uri="{FF2B5EF4-FFF2-40B4-BE49-F238E27FC236}">
                <a16:creationId xmlns:a16="http://schemas.microsoft.com/office/drawing/2014/main" id="{6533DAA8-AB21-457D-1AAF-318B7AC77C53}"/>
              </a:ext>
            </a:extLst>
          </p:cNvPr>
          <p:cNvSpPr txBox="1"/>
          <p:nvPr/>
        </p:nvSpPr>
        <p:spPr>
          <a:xfrm>
            <a:off x="538142" y="1794715"/>
            <a:ext cx="2056910" cy="307777"/>
          </a:xfrm>
          <a:prstGeom prst="rect">
            <a:avLst/>
          </a:prstGeom>
          <a:noFill/>
          <a:ln w="19050">
            <a:solidFill>
              <a:srgbClr val="FF0000"/>
            </a:solidFill>
          </a:ln>
        </p:spPr>
        <p:txBody>
          <a:bodyPr wrap="none" rtlCol="0">
            <a:spAutoFit/>
          </a:bodyPr>
          <a:lstStyle/>
          <a:p>
            <a:pPr algn="ctr"/>
            <a:r>
              <a:rPr lang="en-US" sz="1400" b="1" dirty="0"/>
              <a:t>Reliable Anode Materials</a:t>
            </a:r>
            <a:endParaRPr lang="es-ES" sz="1400" b="1" dirty="0"/>
          </a:p>
        </p:txBody>
      </p:sp>
      <p:sp>
        <p:nvSpPr>
          <p:cNvPr id="43" name="TextBox 42">
            <a:extLst>
              <a:ext uri="{FF2B5EF4-FFF2-40B4-BE49-F238E27FC236}">
                <a16:creationId xmlns:a16="http://schemas.microsoft.com/office/drawing/2014/main" id="{E815E037-7C7E-8277-4EF5-E2C715A232F8}"/>
              </a:ext>
            </a:extLst>
          </p:cNvPr>
          <p:cNvSpPr txBox="1"/>
          <p:nvPr/>
        </p:nvSpPr>
        <p:spPr>
          <a:xfrm>
            <a:off x="6134441" y="1759455"/>
            <a:ext cx="984308" cy="307777"/>
          </a:xfrm>
          <a:prstGeom prst="rect">
            <a:avLst/>
          </a:prstGeom>
          <a:noFill/>
          <a:ln w="19050">
            <a:solidFill>
              <a:srgbClr val="FF0000"/>
            </a:solidFill>
          </a:ln>
        </p:spPr>
        <p:txBody>
          <a:bodyPr wrap="none" rtlCol="0">
            <a:spAutoFit/>
          </a:bodyPr>
          <a:lstStyle/>
          <a:p>
            <a:pPr algn="ctr"/>
            <a:r>
              <a:rPr lang="en-US" sz="1400" b="1" dirty="0"/>
              <a:t>Electrolyte</a:t>
            </a:r>
            <a:endParaRPr lang="es-ES" sz="1400" b="1" dirty="0"/>
          </a:p>
        </p:txBody>
      </p:sp>
      <p:cxnSp>
        <p:nvCxnSpPr>
          <p:cNvPr id="44" name="Straight Connector 43">
            <a:extLst>
              <a:ext uri="{FF2B5EF4-FFF2-40B4-BE49-F238E27FC236}">
                <a16:creationId xmlns:a16="http://schemas.microsoft.com/office/drawing/2014/main" id="{F1791D9B-E4D9-0847-0FA8-E7917BD61F02}"/>
              </a:ext>
            </a:extLst>
          </p:cNvPr>
          <p:cNvCxnSpPr/>
          <p:nvPr/>
        </p:nvCxnSpPr>
        <p:spPr>
          <a:xfrm>
            <a:off x="3203848" y="1759455"/>
            <a:ext cx="0" cy="4608512"/>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EBC52D7-BB52-071A-F77D-281814B0944F}"/>
              </a:ext>
            </a:extLst>
          </p:cNvPr>
          <p:cNvSpPr txBox="1"/>
          <p:nvPr/>
        </p:nvSpPr>
        <p:spPr>
          <a:xfrm>
            <a:off x="3552500" y="6471254"/>
            <a:ext cx="2678470" cy="369332"/>
          </a:xfrm>
          <a:prstGeom prst="rect">
            <a:avLst/>
          </a:prstGeom>
          <a:noFill/>
        </p:spPr>
        <p:txBody>
          <a:bodyPr wrap="square" rtlCol="0">
            <a:spAutoFit/>
          </a:bodyPr>
          <a:lstStyle/>
          <a:p>
            <a:r>
              <a:rPr lang="en-US" sz="900" dirty="0"/>
              <a:t>Organometallic </a:t>
            </a:r>
            <a:r>
              <a:rPr lang="en-US" sz="900" dirty="0" err="1"/>
              <a:t>metallocenes</a:t>
            </a:r>
            <a:r>
              <a:rPr lang="en-US" sz="900" dirty="0"/>
              <a:t>, phenothiazines, triphenylamines, dimethoxybenzenes, </a:t>
            </a:r>
            <a:r>
              <a:rPr lang="en-US" sz="900" dirty="0" err="1"/>
              <a:t>etc</a:t>
            </a:r>
            <a:endParaRPr lang="en-US" sz="900" dirty="0"/>
          </a:p>
        </p:txBody>
      </p:sp>
      <p:sp>
        <p:nvSpPr>
          <p:cNvPr id="46" name="TextBox 45">
            <a:extLst>
              <a:ext uri="{FF2B5EF4-FFF2-40B4-BE49-F238E27FC236}">
                <a16:creationId xmlns:a16="http://schemas.microsoft.com/office/drawing/2014/main" id="{F562C2F9-5D2F-A746-92BD-5D7EA1CA035B}"/>
              </a:ext>
            </a:extLst>
          </p:cNvPr>
          <p:cNvSpPr txBox="1"/>
          <p:nvPr/>
        </p:nvSpPr>
        <p:spPr>
          <a:xfrm>
            <a:off x="3571413" y="4235959"/>
            <a:ext cx="2528750" cy="369332"/>
          </a:xfrm>
          <a:prstGeom prst="rect">
            <a:avLst/>
          </a:prstGeom>
          <a:noFill/>
        </p:spPr>
        <p:txBody>
          <a:bodyPr wrap="square" rtlCol="0">
            <a:spAutoFit/>
          </a:bodyPr>
          <a:lstStyle/>
          <a:p>
            <a:r>
              <a:rPr lang="en-US" sz="900" dirty="0"/>
              <a:t>Biphenyl and other substituted aromatic compounds</a:t>
            </a:r>
          </a:p>
        </p:txBody>
      </p:sp>
      <p:pic>
        <p:nvPicPr>
          <p:cNvPr id="47" name="Picture 46">
            <a:extLst>
              <a:ext uri="{FF2B5EF4-FFF2-40B4-BE49-F238E27FC236}">
                <a16:creationId xmlns:a16="http://schemas.microsoft.com/office/drawing/2014/main" id="{209FD560-177A-7D80-30E6-E5069D30CEA6}"/>
              </a:ext>
            </a:extLst>
          </p:cNvPr>
          <p:cNvPicPr>
            <a:picLocks noChangeAspect="1"/>
          </p:cNvPicPr>
          <p:nvPr/>
        </p:nvPicPr>
        <p:blipFill rotWithShape="1">
          <a:blip r:embed="rId8"/>
          <a:srcRect b="50000"/>
          <a:stretch/>
        </p:blipFill>
        <p:spPr>
          <a:xfrm>
            <a:off x="6952933" y="2703271"/>
            <a:ext cx="1956585" cy="453554"/>
          </a:xfrm>
          <a:prstGeom prst="rect">
            <a:avLst/>
          </a:prstGeom>
        </p:spPr>
      </p:pic>
    </p:spTree>
    <p:extLst>
      <p:ext uri="{BB962C8B-B14F-4D97-AF65-F5344CB8AC3E}">
        <p14:creationId xmlns:p14="http://schemas.microsoft.com/office/powerpoint/2010/main" val="3790915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05BC4D-660F-4D6D-B925-AAA04ED25BB1}"/>
              </a:ext>
            </a:extLst>
          </p:cNvPr>
          <p:cNvSpPr>
            <a:spLocks noGrp="1"/>
          </p:cNvSpPr>
          <p:nvPr>
            <p:ph type="body" sz="quarter" idx="24"/>
          </p:nvPr>
        </p:nvSpPr>
        <p:spPr>
          <a:xfrm>
            <a:off x="395536" y="476672"/>
            <a:ext cx="7920880" cy="504825"/>
          </a:xfrm>
        </p:spPr>
        <p:txBody>
          <a:bodyPr/>
          <a:lstStyle/>
          <a:p>
            <a:r>
              <a:rPr lang="es-ES" sz="1600" cap="all" dirty="0" err="1"/>
              <a:t>Fire</a:t>
            </a:r>
            <a:r>
              <a:rPr lang="es-ES" sz="1600" cap="all" dirty="0"/>
              <a:t> </a:t>
            </a:r>
            <a:r>
              <a:rPr lang="es-ES" sz="1600" cap="all" dirty="0" err="1"/>
              <a:t>risk</a:t>
            </a:r>
            <a:r>
              <a:rPr lang="es-ES" sz="1600" cap="all" dirty="0"/>
              <a:t> </a:t>
            </a:r>
            <a:r>
              <a:rPr lang="es-ES" sz="1600" cap="all" dirty="0" err="1"/>
              <a:t>hazards</a:t>
            </a:r>
            <a:r>
              <a:rPr lang="es-ES" sz="1600" cap="all" dirty="0"/>
              <a:t> in </a:t>
            </a:r>
            <a:r>
              <a:rPr lang="es-ES" sz="1600" cap="all" dirty="0" err="1"/>
              <a:t>lib</a:t>
            </a:r>
            <a:r>
              <a:rPr lang="es-ES" sz="1600" cap="all" dirty="0"/>
              <a:t> </a:t>
            </a:r>
            <a:r>
              <a:rPr lang="es-ES" sz="1600" cap="all" dirty="0" err="1"/>
              <a:t>batteries</a:t>
            </a:r>
            <a:endParaRPr lang="es-ES" sz="1600" cap="all" dirty="0"/>
          </a:p>
          <a:p>
            <a:endParaRPr lang="es-ES" sz="1600" cap="all" dirty="0"/>
          </a:p>
        </p:txBody>
      </p:sp>
      <p:sp>
        <p:nvSpPr>
          <p:cNvPr id="2" name="Text Placeholder 1">
            <a:extLst>
              <a:ext uri="{FF2B5EF4-FFF2-40B4-BE49-F238E27FC236}">
                <a16:creationId xmlns:a16="http://schemas.microsoft.com/office/drawing/2014/main" id="{C5A74BBD-F4FF-4A8D-BD34-2565E334D1B1}"/>
              </a:ext>
            </a:extLst>
          </p:cNvPr>
          <p:cNvSpPr>
            <a:spLocks noGrp="1"/>
          </p:cNvSpPr>
          <p:nvPr>
            <p:ph type="body" sz="quarter" idx="16"/>
          </p:nvPr>
        </p:nvSpPr>
        <p:spPr>
          <a:solidFill>
            <a:schemeClr val="accent2"/>
          </a:solidFill>
          <a:ln>
            <a:noFill/>
          </a:ln>
        </p:spPr>
        <p:txBody>
          <a:bodyPr spcFirstLastPara="1" wrap="square" lIns="91425" tIns="91425" rIns="91425" bIns="91425" anchor="ctr" anchorCtr="0"/>
          <a:lstStyle/>
          <a:p>
            <a:endParaRPr lang="es-ES" sz="1100" cap="all" dirty="0"/>
          </a:p>
        </p:txBody>
      </p:sp>
      <p:pic>
        <p:nvPicPr>
          <p:cNvPr id="10" name="Picture 9">
            <a:extLst>
              <a:ext uri="{FF2B5EF4-FFF2-40B4-BE49-F238E27FC236}">
                <a16:creationId xmlns:a16="http://schemas.microsoft.com/office/drawing/2014/main" id="{E5408ABA-9118-4C60-8867-06E2F8682F24}"/>
              </a:ext>
            </a:extLst>
          </p:cNvPr>
          <p:cNvPicPr>
            <a:picLocks noChangeAspect="1"/>
          </p:cNvPicPr>
          <p:nvPr/>
        </p:nvPicPr>
        <p:blipFill>
          <a:blip r:embed="rId3"/>
          <a:stretch>
            <a:fillRect/>
          </a:stretch>
        </p:blipFill>
        <p:spPr>
          <a:xfrm>
            <a:off x="8206917" y="103976"/>
            <a:ext cx="872011" cy="956215"/>
          </a:xfrm>
          <a:prstGeom prst="rect">
            <a:avLst/>
          </a:prstGeom>
        </p:spPr>
      </p:pic>
      <p:sp>
        <p:nvSpPr>
          <p:cNvPr id="5" name="TextBox 4">
            <a:extLst>
              <a:ext uri="{FF2B5EF4-FFF2-40B4-BE49-F238E27FC236}">
                <a16:creationId xmlns:a16="http://schemas.microsoft.com/office/drawing/2014/main" id="{FB70DE5E-5F00-C3F0-0D57-FF32ACB4BDE1}"/>
              </a:ext>
            </a:extLst>
          </p:cNvPr>
          <p:cNvSpPr txBox="1"/>
          <p:nvPr/>
        </p:nvSpPr>
        <p:spPr>
          <a:xfrm>
            <a:off x="2339752" y="1101512"/>
            <a:ext cx="5616625" cy="369332"/>
          </a:xfrm>
          <a:prstGeom prst="rect">
            <a:avLst/>
          </a:prstGeom>
          <a:noFill/>
          <a:ln>
            <a:noFill/>
          </a:ln>
        </p:spPr>
        <p:txBody>
          <a:bodyPr wrap="square" rtlCol="0">
            <a:spAutoFit/>
          </a:bodyPr>
          <a:lstStyle/>
          <a:p>
            <a:r>
              <a:rPr lang="en-US" b="1" dirty="0">
                <a:solidFill>
                  <a:srgbClr val="FF0000"/>
                </a:solidFill>
              </a:rPr>
              <a:t>What else can we do to make them safer ??</a:t>
            </a:r>
            <a:endParaRPr lang="es-ES" b="1" dirty="0">
              <a:solidFill>
                <a:srgbClr val="FF0000"/>
              </a:solidFill>
            </a:endParaRPr>
          </a:p>
        </p:txBody>
      </p:sp>
      <p:sp>
        <p:nvSpPr>
          <p:cNvPr id="7" name="TextBox 6">
            <a:extLst>
              <a:ext uri="{FF2B5EF4-FFF2-40B4-BE49-F238E27FC236}">
                <a16:creationId xmlns:a16="http://schemas.microsoft.com/office/drawing/2014/main" id="{BD51B503-F3EE-9D75-5F9B-EE8012F0B77F}"/>
              </a:ext>
            </a:extLst>
          </p:cNvPr>
          <p:cNvSpPr txBox="1"/>
          <p:nvPr/>
        </p:nvSpPr>
        <p:spPr>
          <a:xfrm>
            <a:off x="0" y="3265800"/>
            <a:ext cx="2805448" cy="276999"/>
          </a:xfrm>
          <a:prstGeom prst="rect">
            <a:avLst/>
          </a:prstGeom>
          <a:noFill/>
        </p:spPr>
        <p:txBody>
          <a:bodyPr wrap="none" rtlCol="0">
            <a:spAutoFit/>
          </a:bodyPr>
          <a:lstStyle/>
          <a:p>
            <a:pPr algn="ctr"/>
            <a:r>
              <a:rPr lang="en-US" sz="1200" b="1" dirty="0"/>
              <a:t>- Separators with higher thermal stability</a:t>
            </a:r>
            <a:endParaRPr lang="es-ES" sz="1200" b="1" dirty="0"/>
          </a:p>
        </p:txBody>
      </p:sp>
      <p:sp>
        <p:nvSpPr>
          <p:cNvPr id="12" name="TextBox 11">
            <a:extLst>
              <a:ext uri="{FF2B5EF4-FFF2-40B4-BE49-F238E27FC236}">
                <a16:creationId xmlns:a16="http://schemas.microsoft.com/office/drawing/2014/main" id="{F6F8AE46-19E3-28F3-C217-9D79CD59BCCA}"/>
              </a:ext>
            </a:extLst>
          </p:cNvPr>
          <p:cNvSpPr txBox="1"/>
          <p:nvPr/>
        </p:nvSpPr>
        <p:spPr>
          <a:xfrm>
            <a:off x="2122609" y="1390383"/>
            <a:ext cx="7416825" cy="369332"/>
          </a:xfrm>
          <a:prstGeom prst="rect">
            <a:avLst/>
          </a:prstGeom>
          <a:noFill/>
          <a:ln>
            <a:noFill/>
          </a:ln>
        </p:spPr>
        <p:txBody>
          <a:bodyPr wrap="square" rtlCol="0">
            <a:spAutoFit/>
          </a:bodyPr>
          <a:lstStyle/>
          <a:p>
            <a:r>
              <a:rPr lang="en-US" b="1" dirty="0">
                <a:solidFill>
                  <a:schemeClr val="accent2">
                    <a:lumMod val="50000"/>
                  </a:schemeClr>
                </a:solidFill>
              </a:rPr>
              <a:t>New approaches to develop enhanced safety materials</a:t>
            </a:r>
            <a:endParaRPr lang="es-ES" dirty="0">
              <a:solidFill>
                <a:schemeClr val="accent2">
                  <a:lumMod val="50000"/>
                </a:schemeClr>
              </a:solidFill>
            </a:endParaRPr>
          </a:p>
        </p:txBody>
      </p:sp>
      <p:sp>
        <p:nvSpPr>
          <p:cNvPr id="3" name="TextBox 2">
            <a:extLst>
              <a:ext uri="{FF2B5EF4-FFF2-40B4-BE49-F238E27FC236}">
                <a16:creationId xmlns:a16="http://schemas.microsoft.com/office/drawing/2014/main" id="{D36DD86B-BE3B-24A7-8159-3BDCA1491336}"/>
              </a:ext>
            </a:extLst>
          </p:cNvPr>
          <p:cNvSpPr txBox="1"/>
          <p:nvPr/>
        </p:nvSpPr>
        <p:spPr>
          <a:xfrm>
            <a:off x="350898" y="3471772"/>
            <a:ext cx="1718740" cy="246221"/>
          </a:xfrm>
          <a:prstGeom prst="rect">
            <a:avLst/>
          </a:prstGeom>
          <a:noFill/>
        </p:spPr>
        <p:txBody>
          <a:bodyPr wrap="none" rtlCol="0">
            <a:spAutoFit/>
          </a:bodyPr>
          <a:lstStyle/>
          <a:p>
            <a:pPr algn="ctr"/>
            <a:r>
              <a:rPr lang="en-US" sz="1000" i="1" dirty="0"/>
              <a:t>Ceramic enhanced separators</a:t>
            </a:r>
          </a:p>
        </p:txBody>
      </p:sp>
      <p:sp>
        <p:nvSpPr>
          <p:cNvPr id="19" name="TextBox 18">
            <a:extLst>
              <a:ext uri="{FF2B5EF4-FFF2-40B4-BE49-F238E27FC236}">
                <a16:creationId xmlns:a16="http://schemas.microsoft.com/office/drawing/2014/main" id="{FF213011-E5A3-76DD-0D8A-635FAD9745A9}"/>
              </a:ext>
            </a:extLst>
          </p:cNvPr>
          <p:cNvSpPr txBox="1"/>
          <p:nvPr/>
        </p:nvSpPr>
        <p:spPr>
          <a:xfrm>
            <a:off x="0" y="2066607"/>
            <a:ext cx="2181431" cy="276999"/>
          </a:xfrm>
          <a:prstGeom prst="rect">
            <a:avLst/>
          </a:prstGeom>
          <a:noFill/>
        </p:spPr>
        <p:txBody>
          <a:bodyPr wrap="none" rtlCol="0">
            <a:spAutoFit/>
          </a:bodyPr>
          <a:lstStyle/>
          <a:p>
            <a:pPr algn="ctr"/>
            <a:r>
              <a:rPr lang="en-US" sz="1200" b="1" dirty="0"/>
              <a:t>- Thermal shutdown separators</a:t>
            </a:r>
            <a:endParaRPr lang="es-ES" sz="1200" b="1" dirty="0"/>
          </a:p>
        </p:txBody>
      </p:sp>
      <p:pic>
        <p:nvPicPr>
          <p:cNvPr id="27" name="Picture 26">
            <a:extLst>
              <a:ext uri="{FF2B5EF4-FFF2-40B4-BE49-F238E27FC236}">
                <a16:creationId xmlns:a16="http://schemas.microsoft.com/office/drawing/2014/main" id="{35D63ED2-3F78-710A-71E8-B4BC0527974E}"/>
              </a:ext>
            </a:extLst>
          </p:cNvPr>
          <p:cNvPicPr>
            <a:picLocks noChangeAspect="1"/>
          </p:cNvPicPr>
          <p:nvPr/>
        </p:nvPicPr>
        <p:blipFill>
          <a:blip r:embed="rId4"/>
          <a:stretch>
            <a:fillRect/>
          </a:stretch>
        </p:blipFill>
        <p:spPr>
          <a:xfrm>
            <a:off x="118323" y="2325556"/>
            <a:ext cx="3143994" cy="886034"/>
          </a:xfrm>
          <a:prstGeom prst="rect">
            <a:avLst/>
          </a:prstGeom>
        </p:spPr>
      </p:pic>
      <p:pic>
        <p:nvPicPr>
          <p:cNvPr id="31" name="Picture 30">
            <a:extLst>
              <a:ext uri="{FF2B5EF4-FFF2-40B4-BE49-F238E27FC236}">
                <a16:creationId xmlns:a16="http://schemas.microsoft.com/office/drawing/2014/main" id="{84D2EF9B-771B-4A5E-C7B2-5855252C8B70}"/>
              </a:ext>
            </a:extLst>
          </p:cNvPr>
          <p:cNvPicPr>
            <a:picLocks noChangeAspect="1"/>
          </p:cNvPicPr>
          <p:nvPr/>
        </p:nvPicPr>
        <p:blipFill>
          <a:blip r:embed="rId5"/>
          <a:stretch>
            <a:fillRect/>
          </a:stretch>
        </p:blipFill>
        <p:spPr>
          <a:xfrm>
            <a:off x="579052" y="3697024"/>
            <a:ext cx="1095041" cy="852979"/>
          </a:xfrm>
          <a:prstGeom prst="rect">
            <a:avLst/>
          </a:prstGeom>
        </p:spPr>
      </p:pic>
      <p:pic>
        <p:nvPicPr>
          <p:cNvPr id="38" name="Picture 37">
            <a:extLst>
              <a:ext uri="{FF2B5EF4-FFF2-40B4-BE49-F238E27FC236}">
                <a16:creationId xmlns:a16="http://schemas.microsoft.com/office/drawing/2014/main" id="{04A20AE0-7906-F607-9974-6E2FD35C91BF}"/>
              </a:ext>
            </a:extLst>
          </p:cNvPr>
          <p:cNvPicPr>
            <a:picLocks noChangeAspect="1"/>
          </p:cNvPicPr>
          <p:nvPr/>
        </p:nvPicPr>
        <p:blipFill>
          <a:blip r:embed="rId6"/>
          <a:stretch>
            <a:fillRect/>
          </a:stretch>
        </p:blipFill>
        <p:spPr>
          <a:xfrm>
            <a:off x="1730009" y="3790012"/>
            <a:ext cx="1551813" cy="651668"/>
          </a:xfrm>
          <a:prstGeom prst="rect">
            <a:avLst/>
          </a:prstGeom>
        </p:spPr>
      </p:pic>
      <p:sp>
        <p:nvSpPr>
          <p:cNvPr id="40" name="TextBox 39">
            <a:extLst>
              <a:ext uri="{FF2B5EF4-FFF2-40B4-BE49-F238E27FC236}">
                <a16:creationId xmlns:a16="http://schemas.microsoft.com/office/drawing/2014/main" id="{0F5EC439-CDAE-AB48-2D68-AF0E48C04B8A}"/>
              </a:ext>
            </a:extLst>
          </p:cNvPr>
          <p:cNvSpPr txBox="1"/>
          <p:nvPr/>
        </p:nvSpPr>
        <p:spPr>
          <a:xfrm>
            <a:off x="31781" y="4499731"/>
            <a:ext cx="3902887" cy="461665"/>
          </a:xfrm>
          <a:prstGeom prst="rect">
            <a:avLst/>
          </a:prstGeom>
          <a:noFill/>
        </p:spPr>
        <p:txBody>
          <a:bodyPr wrap="square" rtlCol="0">
            <a:spAutoFit/>
          </a:bodyPr>
          <a:lstStyle/>
          <a:p>
            <a:r>
              <a:rPr lang="en-US" sz="1200" b="1" dirty="0"/>
              <a:t>- High melting temperature polymers with low shrinkage upon heating</a:t>
            </a:r>
          </a:p>
        </p:txBody>
      </p:sp>
      <p:sp>
        <p:nvSpPr>
          <p:cNvPr id="43" name="TextBox 42">
            <a:extLst>
              <a:ext uri="{FF2B5EF4-FFF2-40B4-BE49-F238E27FC236}">
                <a16:creationId xmlns:a16="http://schemas.microsoft.com/office/drawing/2014/main" id="{1A5E31DB-0FD2-E908-B6A4-7CECCB66EB8D}"/>
              </a:ext>
            </a:extLst>
          </p:cNvPr>
          <p:cNvSpPr txBox="1"/>
          <p:nvPr/>
        </p:nvSpPr>
        <p:spPr>
          <a:xfrm>
            <a:off x="1544880" y="5219132"/>
            <a:ext cx="609461" cy="230832"/>
          </a:xfrm>
          <a:prstGeom prst="rect">
            <a:avLst/>
          </a:prstGeom>
          <a:noFill/>
        </p:spPr>
        <p:txBody>
          <a:bodyPr wrap="none" rtlCol="0">
            <a:spAutoFit/>
          </a:bodyPr>
          <a:lstStyle/>
          <a:p>
            <a:pPr algn="ctr"/>
            <a:r>
              <a:rPr lang="en-US" sz="900" dirty="0"/>
              <a:t>Cellulose</a:t>
            </a:r>
          </a:p>
        </p:txBody>
      </p:sp>
      <p:pic>
        <p:nvPicPr>
          <p:cNvPr id="46" name="Picture 45">
            <a:extLst>
              <a:ext uri="{FF2B5EF4-FFF2-40B4-BE49-F238E27FC236}">
                <a16:creationId xmlns:a16="http://schemas.microsoft.com/office/drawing/2014/main" id="{D52D4996-B289-ABE8-8741-7C002073F8EA}"/>
              </a:ext>
            </a:extLst>
          </p:cNvPr>
          <p:cNvPicPr>
            <a:picLocks noChangeAspect="1"/>
          </p:cNvPicPr>
          <p:nvPr/>
        </p:nvPicPr>
        <p:blipFill rotWithShape="1">
          <a:blip r:embed="rId7"/>
          <a:srcRect b="70269"/>
          <a:stretch/>
        </p:blipFill>
        <p:spPr>
          <a:xfrm>
            <a:off x="119170" y="4960460"/>
            <a:ext cx="1357677" cy="369332"/>
          </a:xfrm>
          <a:prstGeom prst="rect">
            <a:avLst/>
          </a:prstGeom>
        </p:spPr>
      </p:pic>
      <p:sp>
        <p:nvSpPr>
          <p:cNvPr id="47" name="TextBox 46">
            <a:extLst>
              <a:ext uri="{FF2B5EF4-FFF2-40B4-BE49-F238E27FC236}">
                <a16:creationId xmlns:a16="http://schemas.microsoft.com/office/drawing/2014/main" id="{87ABE72E-D126-46D5-CB53-AFC0F2F527EE}"/>
              </a:ext>
            </a:extLst>
          </p:cNvPr>
          <p:cNvSpPr txBox="1"/>
          <p:nvPr/>
        </p:nvSpPr>
        <p:spPr>
          <a:xfrm>
            <a:off x="49759" y="5479241"/>
            <a:ext cx="3674072" cy="461665"/>
          </a:xfrm>
          <a:prstGeom prst="rect">
            <a:avLst/>
          </a:prstGeom>
          <a:noFill/>
        </p:spPr>
        <p:txBody>
          <a:bodyPr wrap="square" rtlCol="0">
            <a:spAutoFit/>
          </a:bodyPr>
          <a:lstStyle/>
          <a:p>
            <a:r>
              <a:rPr lang="en-US" sz="1200" b="1" dirty="0"/>
              <a:t>- Smart separator with thermal triggered flame retardant properties</a:t>
            </a:r>
          </a:p>
        </p:txBody>
      </p:sp>
      <p:pic>
        <p:nvPicPr>
          <p:cNvPr id="49" name="Picture 48">
            <a:extLst>
              <a:ext uri="{FF2B5EF4-FFF2-40B4-BE49-F238E27FC236}">
                <a16:creationId xmlns:a16="http://schemas.microsoft.com/office/drawing/2014/main" id="{C1556904-5F1F-7F65-D764-36CCA2F16835}"/>
              </a:ext>
            </a:extLst>
          </p:cNvPr>
          <p:cNvPicPr>
            <a:picLocks noChangeAspect="1"/>
          </p:cNvPicPr>
          <p:nvPr/>
        </p:nvPicPr>
        <p:blipFill>
          <a:blip r:embed="rId8"/>
          <a:stretch>
            <a:fillRect/>
          </a:stretch>
        </p:blipFill>
        <p:spPr>
          <a:xfrm>
            <a:off x="809537" y="5918328"/>
            <a:ext cx="2626144" cy="894885"/>
          </a:xfrm>
          <a:prstGeom prst="rect">
            <a:avLst/>
          </a:prstGeom>
        </p:spPr>
      </p:pic>
      <p:sp>
        <p:nvSpPr>
          <p:cNvPr id="50" name="TextBox 49">
            <a:extLst>
              <a:ext uri="{FF2B5EF4-FFF2-40B4-BE49-F238E27FC236}">
                <a16:creationId xmlns:a16="http://schemas.microsoft.com/office/drawing/2014/main" id="{6822FA97-70CD-619F-DA05-831DA5DC7B06}"/>
              </a:ext>
            </a:extLst>
          </p:cNvPr>
          <p:cNvSpPr txBox="1"/>
          <p:nvPr/>
        </p:nvSpPr>
        <p:spPr>
          <a:xfrm>
            <a:off x="4652016" y="2461950"/>
            <a:ext cx="2486836" cy="276999"/>
          </a:xfrm>
          <a:prstGeom prst="rect">
            <a:avLst/>
          </a:prstGeom>
          <a:noFill/>
        </p:spPr>
        <p:txBody>
          <a:bodyPr wrap="none" rtlCol="0">
            <a:spAutoFit/>
          </a:bodyPr>
          <a:lstStyle/>
          <a:p>
            <a:pPr algn="ctr"/>
            <a:r>
              <a:rPr lang="en-US" sz="1200" b="1" dirty="0"/>
              <a:t>- Concentration-gradient outer layer</a:t>
            </a:r>
            <a:endParaRPr lang="es-ES" sz="1200" b="1" dirty="0"/>
          </a:p>
        </p:txBody>
      </p:sp>
      <p:sp>
        <p:nvSpPr>
          <p:cNvPr id="51" name="TextBox 50">
            <a:extLst>
              <a:ext uri="{FF2B5EF4-FFF2-40B4-BE49-F238E27FC236}">
                <a16:creationId xmlns:a16="http://schemas.microsoft.com/office/drawing/2014/main" id="{E0E9B7ED-3E20-1956-AE6F-3E2E684CB3E2}"/>
              </a:ext>
            </a:extLst>
          </p:cNvPr>
          <p:cNvSpPr txBox="1"/>
          <p:nvPr/>
        </p:nvSpPr>
        <p:spPr>
          <a:xfrm>
            <a:off x="5575501" y="2094336"/>
            <a:ext cx="2539606" cy="276999"/>
          </a:xfrm>
          <a:prstGeom prst="rect">
            <a:avLst/>
          </a:prstGeom>
          <a:noFill/>
        </p:spPr>
        <p:txBody>
          <a:bodyPr wrap="none" rtlCol="0">
            <a:spAutoFit/>
          </a:bodyPr>
          <a:lstStyle/>
          <a:p>
            <a:r>
              <a:rPr lang="en-US" sz="1200" dirty="0"/>
              <a:t>Higher Thermal Stability ( Higher T</a:t>
            </a:r>
            <a:r>
              <a:rPr lang="en-US" sz="1200" baseline="-25000" dirty="0"/>
              <a:t>DEC</a:t>
            </a:r>
            <a:r>
              <a:rPr lang="en-US" sz="1200" dirty="0"/>
              <a:t>)</a:t>
            </a:r>
            <a:endParaRPr lang="es-ES" sz="1200" dirty="0"/>
          </a:p>
        </p:txBody>
      </p:sp>
      <p:pic>
        <p:nvPicPr>
          <p:cNvPr id="53" name="Picture 52">
            <a:extLst>
              <a:ext uri="{FF2B5EF4-FFF2-40B4-BE49-F238E27FC236}">
                <a16:creationId xmlns:a16="http://schemas.microsoft.com/office/drawing/2014/main" id="{330CF5E3-9DA5-CF84-66FF-509C180CC86E}"/>
              </a:ext>
            </a:extLst>
          </p:cNvPr>
          <p:cNvPicPr>
            <a:picLocks noChangeAspect="1"/>
          </p:cNvPicPr>
          <p:nvPr/>
        </p:nvPicPr>
        <p:blipFill>
          <a:blip r:embed="rId9"/>
          <a:stretch>
            <a:fillRect/>
          </a:stretch>
        </p:blipFill>
        <p:spPr>
          <a:xfrm>
            <a:off x="5091786" y="2889297"/>
            <a:ext cx="1857633" cy="1347975"/>
          </a:xfrm>
          <a:prstGeom prst="rect">
            <a:avLst/>
          </a:prstGeom>
        </p:spPr>
      </p:pic>
      <p:sp>
        <p:nvSpPr>
          <p:cNvPr id="54" name="TextBox 53">
            <a:extLst>
              <a:ext uri="{FF2B5EF4-FFF2-40B4-BE49-F238E27FC236}">
                <a16:creationId xmlns:a16="http://schemas.microsoft.com/office/drawing/2014/main" id="{991E90A4-46B1-D6D1-5137-B9153F7D22B2}"/>
              </a:ext>
            </a:extLst>
          </p:cNvPr>
          <p:cNvSpPr txBox="1"/>
          <p:nvPr/>
        </p:nvSpPr>
        <p:spPr>
          <a:xfrm>
            <a:off x="4657118" y="4484278"/>
            <a:ext cx="4266360" cy="461665"/>
          </a:xfrm>
          <a:prstGeom prst="rect">
            <a:avLst/>
          </a:prstGeom>
          <a:noFill/>
        </p:spPr>
        <p:txBody>
          <a:bodyPr wrap="square" rtlCol="0">
            <a:spAutoFit/>
          </a:bodyPr>
          <a:lstStyle/>
          <a:p>
            <a:r>
              <a:rPr lang="en-US" sz="1200" b="1" dirty="0"/>
              <a:t>- Coating with a protective thin layer of thermally stable Li conducting compounds</a:t>
            </a:r>
            <a:endParaRPr lang="es-ES" sz="1200" b="1" dirty="0"/>
          </a:p>
        </p:txBody>
      </p:sp>
      <p:pic>
        <p:nvPicPr>
          <p:cNvPr id="56" name="Picture 55">
            <a:extLst>
              <a:ext uri="{FF2B5EF4-FFF2-40B4-BE49-F238E27FC236}">
                <a16:creationId xmlns:a16="http://schemas.microsoft.com/office/drawing/2014/main" id="{EF57EE3B-5748-477A-5EA4-66EB0992AF08}"/>
              </a:ext>
            </a:extLst>
          </p:cNvPr>
          <p:cNvPicPr>
            <a:picLocks noChangeAspect="1"/>
          </p:cNvPicPr>
          <p:nvPr/>
        </p:nvPicPr>
        <p:blipFill>
          <a:blip r:embed="rId10"/>
          <a:stretch>
            <a:fillRect/>
          </a:stretch>
        </p:blipFill>
        <p:spPr>
          <a:xfrm>
            <a:off x="5590139" y="5170300"/>
            <a:ext cx="2398524" cy="1492887"/>
          </a:xfrm>
          <a:prstGeom prst="rect">
            <a:avLst/>
          </a:prstGeom>
        </p:spPr>
      </p:pic>
      <p:pic>
        <p:nvPicPr>
          <p:cNvPr id="58" name="Picture 57">
            <a:extLst>
              <a:ext uri="{FF2B5EF4-FFF2-40B4-BE49-F238E27FC236}">
                <a16:creationId xmlns:a16="http://schemas.microsoft.com/office/drawing/2014/main" id="{1D9E3663-64EE-B207-D180-AD33D2AA2431}"/>
              </a:ext>
            </a:extLst>
          </p:cNvPr>
          <p:cNvPicPr>
            <a:picLocks noChangeAspect="1"/>
          </p:cNvPicPr>
          <p:nvPr/>
        </p:nvPicPr>
        <p:blipFill>
          <a:blip r:embed="rId11"/>
          <a:stretch>
            <a:fillRect/>
          </a:stretch>
        </p:blipFill>
        <p:spPr>
          <a:xfrm>
            <a:off x="7118715" y="2943026"/>
            <a:ext cx="1188153" cy="996316"/>
          </a:xfrm>
          <a:prstGeom prst="rect">
            <a:avLst/>
          </a:prstGeom>
        </p:spPr>
      </p:pic>
      <p:sp>
        <p:nvSpPr>
          <p:cNvPr id="59" name="TextBox 58">
            <a:extLst>
              <a:ext uri="{FF2B5EF4-FFF2-40B4-BE49-F238E27FC236}">
                <a16:creationId xmlns:a16="http://schemas.microsoft.com/office/drawing/2014/main" id="{F01A203F-5728-057E-C6D1-1B8EAB8A03DA}"/>
              </a:ext>
            </a:extLst>
          </p:cNvPr>
          <p:cNvSpPr txBox="1"/>
          <p:nvPr/>
        </p:nvSpPr>
        <p:spPr>
          <a:xfrm>
            <a:off x="1431061" y="1714461"/>
            <a:ext cx="911468" cy="307777"/>
          </a:xfrm>
          <a:prstGeom prst="rect">
            <a:avLst/>
          </a:prstGeom>
          <a:noFill/>
          <a:ln w="19050">
            <a:solidFill>
              <a:srgbClr val="FF0000"/>
            </a:solidFill>
          </a:ln>
        </p:spPr>
        <p:txBody>
          <a:bodyPr wrap="none" rtlCol="0">
            <a:spAutoFit/>
          </a:bodyPr>
          <a:lstStyle/>
          <a:p>
            <a:pPr algn="ctr"/>
            <a:r>
              <a:rPr lang="en-US" sz="1400" b="1" dirty="0"/>
              <a:t>Separator</a:t>
            </a:r>
            <a:endParaRPr lang="es-ES" sz="1400" b="1" dirty="0"/>
          </a:p>
        </p:txBody>
      </p:sp>
      <p:sp>
        <p:nvSpPr>
          <p:cNvPr id="60" name="TextBox 59">
            <a:extLst>
              <a:ext uri="{FF2B5EF4-FFF2-40B4-BE49-F238E27FC236}">
                <a16:creationId xmlns:a16="http://schemas.microsoft.com/office/drawing/2014/main" id="{2B88D711-1790-6E4D-7F9D-DE38121F14B0}"/>
              </a:ext>
            </a:extLst>
          </p:cNvPr>
          <p:cNvSpPr txBox="1"/>
          <p:nvPr/>
        </p:nvSpPr>
        <p:spPr>
          <a:xfrm>
            <a:off x="6468553" y="1784889"/>
            <a:ext cx="800155" cy="307777"/>
          </a:xfrm>
          <a:prstGeom prst="rect">
            <a:avLst/>
          </a:prstGeom>
          <a:noFill/>
          <a:ln w="19050">
            <a:solidFill>
              <a:srgbClr val="FF0000"/>
            </a:solidFill>
          </a:ln>
        </p:spPr>
        <p:txBody>
          <a:bodyPr wrap="none" rtlCol="0">
            <a:spAutoFit/>
          </a:bodyPr>
          <a:lstStyle/>
          <a:p>
            <a:r>
              <a:rPr lang="en-US" sz="1400" b="1" dirty="0"/>
              <a:t>Cathode</a:t>
            </a:r>
            <a:endParaRPr lang="es-ES" sz="1400" b="1" dirty="0"/>
          </a:p>
        </p:txBody>
      </p:sp>
      <p:pic>
        <p:nvPicPr>
          <p:cNvPr id="61" name="Picture 60">
            <a:extLst>
              <a:ext uri="{FF2B5EF4-FFF2-40B4-BE49-F238E27FC236}">
                <a16:creationId xmlns:a16="http://schemas.microsoft.com/office/drawing/2014/main" id="{4BC22E78-A0A4-0D8A-56C4-1C37AC0B1F48}"/>
              </a:ext>
            </a:extLst>
          </p:cNvPr>
          <p:cNvPicPr>
            <a:picLocks noChangeAspect="1"/>
          </p:cNvPicPr>
          <p:nvPr/>
        </p:nvPicPr>
        <p:blipFill rotWithShape="1">
          <a:blip r:embed="rId7"/>
          <a:srcRect t="27371" b="40228"/>
          <a:stretch/>
        </p:blipFill>
        <p:spPr>
          <a:xfrm>
            <a:off x="1304808" y="4926582"/>
            <a:ext cx="1245810" cy="369332"/>
          </a:xfrm>
          <a:prstGeom prst="rect">
            <a:avLst/>
          </a:prstGeom>
        </p:spPr>
      </p:pic>
      <p:pic>
        <p:nvPicPr>
          <p:cNvPr id="62" name="Picture 61">
            <a:extLst>
              <a:ext uri="{FF2B5EF4-FFF2-40B4-BE49-F238E27FC236}">
                <a16:creationId xmlns:a16="http://schemas.microsoft.com/office/drawing/2014/main" id="{BBD2BCDB-8CB7-1B73-5202-3DB7B24D685B}"/>
              </a:ext>
            </a:extLst>
          </p:cNvPr>
          <p:cNvPicPr>
            <a:picLocks noChangeAspect="1"/>
          </p:cNvPicPr>
          <p:nvPr/>
        </p:nvPicPr>
        <p:blipFill rotWithShape="1">
          <a:blip r:embed="rId7"/>
          <a:srcRect t="61116"/>
          <a:stretch/>
        </p:blipFill>
        <p:spPr>
          <a:xfrm>
            <a:off x="2526859" y="4920760"/>
            <a:ext cx="1178994" cy="419461"/>
          </a:xfrm>
          <a:prstGeom prst="rect">
            <a:avLst/>
          </a:prstGeom>
        </p:spPr>
      </p:pic>
      <p:sp>
        <p:nvSpPr>
          <p:cNvPr id="42" name="TextBox 41">
            <a:extLst>
              <a:ext uri="{FF2B5EF4-FFF2-40B4-BE49-F238E27FC236}">
                <a16:creationId xmlns:a16="http://schemas.microsoft.com/office/drawing/2014/main" id="{9115C304-75D0-41C0-1705-CFA37E79D79F}"/>
              </a:ext>
            </a:extLst>
          </p:cNvPr>
          <p:cNvSpPr txBox="1"/>
          <p:nvPr/>
        </p:nvSpPr>
        <p:spPr>
          <a:xfrm>
            <a:off x="348022" y="5214376"/>
            <a:ext cx="651139" cy="230832"/>
          </a:xfrm>
          <a:prstGeom prst="rect">
            <a:avLst/>
          </a:prstGeom>
          <a:noFill/>
        </p:spPr>
        <p:txBody>
          <a:bodyPr wrap="none" rtlCol="0">
            <a:spAutoFit/>
          </a:bodyPr>
          <a:lstStyle/>
          <a:p>
            <a:pPr algn="ctr"/>
            <a:r>
              <a:rPr lang="en-US" sz="900" dirty="0"/>
              <a:t>Polyimide</a:t>
            </a:r>
          </a:p>
        </p:txBody>
      </p:sp>
      <p:sp>
        <p:nvSpPr>
          <p:cNvPr id="44" name="TextBox 43">
            <a:extLst>
              <a:ext uri="{FF2B5EF4-FFF2-40B4-BE49-F238E27FC236}">
                <a16:creationId xmlns:a16="http://schemas.microsoft.com/office/drawing/2014/main" id="{FE4441D8-FCBF-A313-A2F5-19AABD59F446}"/>
              </a:ext>
            </a:extLst>
          </p:cNvPr>
          <p:cNvSpPr txBox="1"/>
          <p:nvPr/>
        </p:nvSpPr>
        <p:spPr>
          <a:xfrm>
            <a:off x="2366836" y="5220746"/>
            <a:ext cx="1628972" cy="230832"/>
          </a:xfrm>
          <a:prstGeom prst="rect">
            <a:avLst/>
          </a:prstGeom>
          <a:noFill/>
        </p:spPr>
        <p:txBody>
          <a:bodyPr wrap="none" rtlCol="0">
            <a:spAutoFit/>
          </a:bodyPr>
          <a:lstStyle/>
          <a:p>
            <a:pPr algn="ctr"/>
            <a:r>
              <a:rPr lang="en-US" sz="900" dirty="0"/>
              <a:t>Poly(</a:t>
            </a:r>
            <a:r>
              <a:rPr lang="en-US" sz="900" dirty="0" err="1"/>
              <a:t>buyulene</a:t>
            </a:r>
            <a:r>
              <a:rPr lang="en-US" sz="900" dirty="0"/>
              <a:t>) terephthalate</a:t>
            </a:r>
          </a:p>
        </p:txBody>
      </p:sp>
      <p:cxnSp>
        <p:nvCxnSpPr>
          <p:cNvPr id="63" name="Straight Connector 62">
            <a:extLst>
              <a:ext uri="{FF2B5EF4-FFF2-40B4-BE49-F238E27FC236}">
                <a16:creationId xmlns:a16="http://schemas.microsoft.com/office/drawing/2014/main" id="{99D69570-C172-1D86-F1D1-7221D33020BA}"/>
              </a:ext>
            </a:extLst>
          </p:cNvPr>
          <p:cNvCxnSpPr/>
          <p:nvPr/>
        </p:nvCxnSpPr>
        <p:spPr>
          <a:xfrm>
            <a:off x="4355976" y="2137424"/>
            <a:ext cx="0" cy="4608512"/>
          </a:xfrm>
          <a:prstGeom prst="line">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4256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05BC4D-660F-4D6D-B925-AAA04ED25BB1}"/>
              </a:ext>
            </a:extLst>
          </p:cNvPr>
          <p:cNvSpPr>
            <a:spLocks noGrp="1"/>
          </p:cNvSpPr>
          <p:nvPr>
            <p:ph type="body" sz="quarter" idx="24"/>
          </p:nvPr>
        </p:nvSpPr>
        <p:spPr>
          <a:xfrm>
            <a:off x="395536" y="476672"/>
            <a:ext cx="7920880" cy="504825"/>
          </a:xfrm>
        </p:spPr>
        <p:txBody>
          <a:bodyPr/>
          <a:lstStyle/>
          <a:p>
            <a:r>
              <a:rPr lang="es-ES" sz="1600" cap="all" dirty="0" err="1"/>
              <a:t>Fire</a:t>
            </a:r>
            <a:r>
              <a:rPr lang="es-ES" sz="1600" cap="all" dirty="0"/>
              <a:t> </a:t>
            </a:r>
            <a:r>
              <a:rPr lang="es-ES" sz="1600" cap="all" dirty="0" err="1"/>
              <a:t>risk</a:t>
            </a:r>
            <a:r>
              <a:rPr lang="es-ES" sz="1600" cap="all" dirty="0"/>
              <a:t> </a:t>
            </a:r>
            <a:r>
              <a:rPr lang="es-ES" sz="1600" cap="all" dirty="0" err="1"/>
              <a:t>hazards</a:t>
            </a:r>
            <a:r>
              <a:rPr lang="es-ES" sz="1600" cap="all" dirty="0"/>
              <a:t> in </a:t>
            </a:r>
            <a:r>
              <a:rPr lang="es-ES" sz="1600" cap="all" dirty="0" err="1"/>
              <a:t>lib</a:t>
            </a:r>
            <a:r>
              <a:rPr lang="es-ES" sz="1600" cap="all" dirty="0"/>
              <a:t> </a:t>
            </a:r>
            <a:r>
              <a:rPr lang="es-ES" sz="1600" cap="all" dirty="0" err="1"/>
              <a:t>batteries</a:t>
            </a:r>
            <a:endParaRPr lang="es-ES" sz="1600" cap="all" dirty="0"/>
          </a:p>
          <a:p>
            <a:endParaRPr lang="es-ES" sz="1600" cap="all" dirty="0"/>
          </a:p>
        </p:txBody>
      </p:sp>
      <p:sp>
        <p:nvSpPr>
          <p:cNvPr id="2" name="Text Placeholder 1">
            <a:extLst>
              <a:ext uri="{FF2B5EF4-FFF2-40B4-BE49-F238E27FC236}">
                <a16:creationId xmlns:a16="http://schemas.microsoft.com/office/drawing/2014/main" id="{C5A74BBD-F4FF-4A8D-BD34-2565E334D1B1}"/>
              </a:ext>
            </a:extLst>
          </p:cNvPr>
          <p:cNvSpPr>
            <a:spLocks noGrp="1"/>
          </p:cNvSpPr>
          <p:nvPr>
            <p:ph type="body" sz="quarter" idx="16"/>
          </p:nvPr>
        </p:nvSpPr>
        <p:spPr>
          <a:solidFill>
            <a:schemeClr val="accent2"/>
          </a:solidFill>
          <a:ln>
            <a:noFill/>
          </a:ln>
        </p:spPr>
        <p:txBody>
          <a:bodyPr spcFirstLastPara="1" wrap="square" lIns="91425" tIns="91425" rIns="91425" bIns="91425" anchor="ctr" anchorCtr="0"/>
          <a:lstStyle/>
          <a:p>
            <a:endParaRPr lang="es-ES" sz="1100" cap="all" dirty="0"/>
          </a:p>
        </p:txBody>
      </p:sp>
      <p:pic>
        <p:nvPicPr>
          <p:cNvPr id="10" name="Picture 9">
            <a:extLst>
              <a:ext uri="{FF2B5EF4-FFF2-40B4-BE49-F238E27FC236}">
                <a16:creationId xmlns:a16="http://schemas.microsoft.com/office/drawing/2014/main" id="{E5408ABA-9118-4C60-8867-06E2F8682F24}"/>
              </a:ext>
            </a:extLst>
          </p:cNvPr>
          <p:cNvPicPr>
            <a:picLocks noChangeAspect="1"/>
          </p:cNvPicPr>
          <p:nvPr/>
        </p:nvPicPr>
        <p:blipFill>
          <a:blip r:embed="rId3"/>
          <a:stretch>
            <a:fillRect/>
          </a:stretch>
        </p:blipFill>
        <p:spPr>
          <a:xfrm>
            <a:off x="8206917" y="103976"/>
            <a:ext cx="872011" cy="956215"/>
          </a:xfrm>
          <a:prstGeom prst="rect">
            <a:avLst/>
          </a:prstGeom>
        </p:spPr>
      </p:pic>
      <p:sp>
        <p:nvSpPr>
          <p:cNvPr id="5" name="TextBox 4">
            <a:extLst>
              <a:ext uri="{FF2B5EF4-FFF2-40B4-BE49-F238E27FC236}">
                <a16:creationId xmlns:a16="http://schemas.microsoft.com/office/drawing/2014/main" id="{FB70DE5E-5F00-C3F0-0D57-FF32ACB4BDE1}"/>
              </a:ext>
            </a:extLst>
          </p:cNvPr>
          <p:cNvSpPr txBox="1"/>
          <p:nvPr/>
        </p:nvSpPr>
        <p:spPr>
          <a:xfrm>
            <a:off x="1744657" y="1092081"/>
            <a:ext cx="5616625" cy="369332"/>
          </a:xfrm>
          <a:prstGeom prst="rect">
            <a:avLst/>
          </a:prstGeom>
          <a:noFill/>
          <a:ln>
            <a:noFill/>
          </a:ln>
        </p:spPr>
        <p:txBody>
          <a:bodyPr wrap="square" rtlCol="0">
            <a:spAutoFit/>
          </a:bodyPr>
          <a:lstStyle/>
          <a:p>
            <a:r>
              <a:rPr lang="en-US" b="1" dirty="0">
                <a:solidFill>
                  <a:srgbClr val="FF0000"/>
                </a:solidFill>
              </a:rPr>
              <a:t>What else can we do to make them safer ??</a:t>
            </a:r>
            <a:endParaRPr lang="es-ES" b="1" dirty="0">
              <a:solidFill>
                <a:srgbClr val="FF0000"/>
              </a:solidFill>
            </a:endParaRPr>
          </a:p>
        </p:txBody>
      </p:sp>
      <p:sp>
        <p:nvSpPr>
          <p:cNvPr id="9" name="TextBox 8">
            <a:extLst>
              <a:ext uri="{FF2B5EF4-FFF2-40B4-BE49-F238E27FC236}">
                <a16:creationId xmlns:a16="http://schemas.microsoft.com/office/drawing/2014/main" id="{220BCD61-7420-A548-E564-5BD146B9BE3E}"/>
              </a:ext>
            </a:extLst>
          </p:cNvPr>
          <p:cNvSpPr txBox="1"/>
          <p:nvPr/>
        </p:nvSpPr>
        <p:spPr>
          <a:xfrm>
            <a:off x="2835314" y="1766094"/>
            <a:ext cx="2059282" cy="369332"/>
          </a:xfrm>
          <a:prstGeom prst="rect">
            <a:avLst/>
          </a:prstGeom>
          <a:noFill/>
        </p:spPr>
        <p:txBody>
          <a:bodyPr wrap="none" rtlCol="0">
            <a:spAutoFit/>
          </a:bodyPr>
          <a:lstStyle/>
          <a:p>
            <a:pPr algn="ctr"/>
            <a:r>
              <a:rPr lang="en-US" dirty="0"/>
              <a:t>Solid State Batteries</a:t>
            </a:r>
            <a:endParaRPr lang="es-ES" dirty="0"/>
          </a:p>
        </p:txBody>
      </p:sp>
      <p:pic>
        <p:nvPicPr>
          <p:cNvPr id="3" name="Picture 2">
            <a:extLst>
              <a:ext uri="{FF2B5EF4-FFF2-40B4-BE49-F238E27FC236}">
                <a16:creationId xmlns:a16="http://schemas.microsoft.com/office/drawing/2014/main" id="{684D1520-D935-1365-0F4D-C89CDCCA0859}"/>
              </a:ext>
            </a:extLst>
          </p:cNvPr>
          <p:cNvPicPr>
            <a:picLocks noChangeAspect="1"/>
          </p:cNvPicPr>
          <p:nvPr/>
        </p:nvPicPr>
        <p:blipFill rotWithShape="1">
          <a:blip r:embed="rId4"/>
          <a:srcRect b="3665"/>
          <a:stretch/>
        </p:blipFill>
        <p:spPr>
          <a:xfrm>
            <a:off x="5255306" y="2799387"/>
            <a:ext cx="2121622" cy="2591399"/>
          </a:xfrm>
          <a:prstGeom prst="rect">
            <a:avLst/>
          </a:prstGeom>
        </p:spPr>
      </p:pic>
      <p:pic>
        <p:nvPicPr>
          <p:cNvPr id="6" name="Picture 5">
            <a:extLst>
              <a:ext uri="{FF2B5EF4-FFF2-40B4-BE49-F238E27FC236}">
                <a16:creationId xmlns:a16="http://schemas.microsoft.com/office/drawing/2014/main" id="{C8932268-29DC-B775-F6FB-09F389DEDAD1}"/>
              </a:ext>
            </a:extLst>
          </p:cNvPr>
          <p:cNvPicPr>
            <a:picLocks noChangeAspect="1"/>
          </p:cNvPicPr>
          <p:nvPr/>
        </p:nvPicPr>
        <p:blipFill>
          <a:blip r:embed="rId5"/>
          <a:stretch>
            <a:fillRect/>
          </a:stretch>
        </p:blipFill>
        <p:spPr>
          <a:xfrm>
            <a:off x="395536" y="2573353"/>
            <a:ext cx="4325412" cy="1864983"/>
          </a:xfrm>
          <a:prstGeom prst="rect">
            <a:avLst/>
          </a:prstGeom>
        </p:spPr>
      </p:pic>
      <p:pic>
        <p:nvPicPr>
          <p:cNvPr id="13" name="Picture 12">
            <a:extLst>
              <a:ext uri="{FF2B5EF4-FFF2-40B4-BE49-F238E27FC236}">
                <a16:creationId xmlns:a16="http://schemas.microsoft.com/office/drawing/2014/main" id="{1E9FD569-53AA-1A48-C2C2-B2DD626FB3C4}"/>
              </a:ext>
            </a:extLst>
          </p:cNvPr>
          <p:cNvPicPr>
            <a:picLocks noChangeAspect="1"/>
          </p:cNvPicPr>
          <p:nvPr/>
        </p:nvPicPr>
        <p:blipFill>
          <a:blip r:embed="rId6"/>
          <a:stretch>
            <a:fillRect/>
          </a:stretch>
        </p:blipFill>
        <p:spPr>
          <a:xfrm>
            <a:off x="789682" y="4350330"/>
            <a:ext cx="1976292" cy="1317528"/>
          </a:xfrm>
          <a:prstGeom prst="rect">
            <a:avLst/>
          </a:prstGeom>
        </p:spPr>
      </p:pic>
      <p:pic>
        <p:nvPicPr>
          <p:cNvPr id="14" name="Picture 13">
            <a:extLst>
              <a:ext uri="{FF2B5EF4-FFF2-40B4-BE49-F238E27FC236}">
                <a16:creationId xmlns:a16="http://schemas.microsoft.com/office/drawing/2014/main" id="{5D125B53-8455-1C7A-7CEE-EC832B94D288}"/>
              </a:ext>
            </a:extLst>
          </p:cNvPr>
          <p:cNvPicPr>
            <a:picLocks noChangeAspect="1"/>
          </p:cNvPicPr>
          <p:nvPr/>
        </p:nvPicPr>
        <p:blipFill>
          <a:blip r:embed="rId7"/>
          <a:stretch>
            <a:fillRect/>
          </a:stretch>
        </p:blipFill>
        <p:spPr>
          <a:xfrm>
            <a:off x="3449236" y="4335259"/>
            <a:ext cx="1257076" cy="1257076"/>
          </a:xfrm>
          <a:prstGeom prst="rect">
            <a:avLst/>
          </a:prstGeom>
        </p:spPr>
      </p:pic>
      <p:sp>
        <p:nvSpPr>
          <p:cNvPr id="15" name="TextBox 14">
            <a:extLst>
              <a:ext uri="{FF2B5EF4-FFF2-40B4-BE49-F238E27FC236}">
                <a16:creationId xmlns:a16="http://schemas.microsoft.com/office/drawing/2014/main" id="{AAB14E56-CC2C-DAEA-F130-1035F5D492D6}"/>
              </a:ext>
            </a:extLst>
          </p:cNvPr>
          <p:cNvSpPr txBox="1"/>
          <p:nvPr/>
        </p:nvSpPr>
        <p:spPr>
          <a:xfrm>
            <a:off x="7559784" y="3127871"/>
            <a:ext cx="1406539" cy="338554"/>
          </a:xfrm>
          <a:prstGeom prst="rect">
            <a:avLst/>
          </a:prstGeom>
          <a:noFill/>
        </p:spPr>
        <p:txBody>
          <a:bodyPr wrap="none" rtlCol="0">
            <a:spAutoFit/>
          </a:bodyPr>
          <a:lstStyle/>
          <a:p>
            <a:r>
              <a:rPr lang="en-US" sz="1600" dirty="0"/>
              <a:t>Energy density</a:t>
            </a:r>
            <a:endParaRPr lang="es-ES" sz="1600" dirty="0"/>
          </a:p>
        </p:txBody>
      </p:sp>
      <p:sp>
        <p:nvSpPr>
          <p:cNvPr id="16" name="TextBox 15">
            <a:extLst>
              <a:ext uri="{FF2B5EF4-FFF2-40B4-BE49-F238E27FC236}">
                <a16:creationId xmlns:a16="http://schemas.microsoft.com/office/drawing/2014/main" id="{4EAD6FB6-C86F-834C-5444-5BE1E9A273D3}"/>
              </a:ext>
            </a:extLst>
          </p:cNvPr>
          <p:cNvSpPr txBox="1"/>
          <p:nvPr/>
        </p:nvSpPr>
        <p:spPr>
          <a:xfrm>
            <a:off x="7558322" y="3522760"/>
            <a:ext cx="1367362" cy="338554"/>
          </a:xfrm>
          <a:prstGeom prst="rect">
            <a:avLst/>
          </a:prstGeom>
          <a:noFill/>
        </p:spPr>
        <p:txBody>
          <a:bodyPr wrap="none" rtlCol="0">
            <a:spAutoFit/>
          </a:bodyPr>
          <a:lstStyle/>
          <a:p>
            <a:r>
              <a:rPr lang="en-US" sz="1600" dirty="0"/>
              <a:t>Power density</a:t>
            </a:r>
            <a:endParaRPr lang="es-ES" sz="1600" dirty="0"/>
          </a:p>
        </p:txBody>
      </p:sp>
      <p:sp>
        <p:nvSpPr>
          <p:cNvPr id="17" name="TextBox 16">
            <a:extLst>
              <a:ext uri="{FF2B5EF4-FFF2-40B4-BE49-F238E27FC236}">
                <a16:creationId xmlns:a16="http://schemas.microsoft.com/office/drawing/2014/main" id="{F044ADF7-D57E-B0A7-6452-41F159AA4626}"/>
              </a:ext>
            </a:extLst>
          </p:cNvPr>
          <p:cNvSpPr txBox="1"/>
          <p:nvPr/>
        </p:nvSpPr>
        <p:spPr>
          <a:xfrm>
            <a:off x="7559784" y="3949125"/>
            <a:ext cx="696601" cy="338554"/>
          </a:xfrm>
          <a:prstGeom prst="rect">
            <a:avLst/>
          </a:prstGeom>
          <a:noFill/>
        </p:spPr>
        <p:txBody>
          <a:bodyPr wrap="none" rtlCol="0">
            <a:spAutoFit/>
          </a:bodyPr>
          <a:lstStyle/>
          <a:p>
            <a:r>
              <a:rPr lang="en-US" sz="1600" dirty="0"/>
              <a:t>Safety</a:t>
            </a:r>
            <a:endParaRPr lang="es-ES" sz="1600" dirty="0"/>
          </a:p>
        </p:txBody>
      </p:sp>
      <p:sp>
        <p:nvSpPr>
          <p:cNvPr id="18" name="TextBox 17">
            <a:extLst>
              <a:ext uri="{FF2B5EF4-FFF2-40B4-BE49-F238E27FC236}">
                <a16:creationId xmlns:a16="http://schemas.microsoft.com/office/drawing/2014/main" id="{31C5BA43-0B71-E19F-3A85-9E6838C7221A}"/>
              </a:ext>
            </a:extLst>
          </p:cNvPr>
          <p:cNvSpPr txBox="1"/>
          <p:nvPr/>
        </p:nvSpPr>
        <p:spPr>
          <a:xfrm>
            <a:off x="7549124" y="4364019"/>
            <a:ext cx="858120" cy="338554"/>
          </a:xfrm>
          <a:prstGeom prst="rect">
            <a:avLst/>
          </a:prstGeom>
          <a:noFill/>
        </p:spPr>
        <p:txBody>
          <a:bodyPr wrap="none" rtlCol="0">
            <a:spAutoFit/>
          </a:bodyPr>
          <a:lstStyle/>
          <a:p>
            <a:r>
              <a:rPr lang="en-US" sz="1600" dirty="0"/>
              <a:t>Lifetime</a:t>
            </a:r>
            <a:endParaRPr lang="es-ES" sz="1600" dirty="0"/>
          </a:p>
        </p:txBody>
      </p:sp>
      <p:sp>
        <p:nvSpPr>
          <p:cNvPr id="19" name="TextBox 18">
            <a:extLst>
              <a:ext uri="{FF2B5EF4-FFF2-40B4-BE49-F238E27FC236}">
                <a16:creationId xmlns:a16="http://schemas.microsoft.com/office/drawing/2014/main" id="{A0D329AE-C01D-044A-6E1E-7F8DFC24B12C}"/>
              </a:ext>
            </a:extLst>
          </p:cNvPr>
          <p:cNvSpPr txBox="1"/>
          <p:nvPr/>
        </p:nvSpPr>
        <p:spPr>
          <a:xfrm>
            <a:off x="7549124" y="4831181"/>
            <a:ext cx="549446" cy="338554"/>
          </a:xfrm>
          <a:prstGeom prst="rect">
            <a:avLst/>
          </a:prstGeom>
          <a:noFill/>
        </p:spPr>
        <p:txBody>
          <a:bodyPr wrap="none" rtlCol="0">
            <a:spAutoFit/>
          </a:bodyPr>
          <a:lstStyle/>
          <a:p>
            <a:r>
              <a:rPr lang="en-US" sz="1600" dirty="0"/>
              <a:t>Cost</a:t>
            </a:r>
            <a:endParaRPr lang="es-ES" sz="1600" dirty="0"/>
          </a:p>
        </p:txBody>
      </p:sp>
      <p:sp>
        <p:nvSpPr>
          <p:cNvPr id="20" name="Multiplication Sign 19">
            <a:extLst>
              <a:ext uri="{FF2B5EF4-FFF2-40B4-BE49-F238E27FC236}">
                <a16:creationId xmlns:a16="http://schemas.microsoft.com/office/drawing/2014/main" id="{CC95B798-79F1-0F16-1D90-6987B9FDAC90}"/>
              </a:ext>
            </a:extLst>
          </p:cNvPr>
          <p:cNvSpPr/>
          <p:nvPr/>
        </p:nvSpPr>
        <p:spPr>
          <a:xfrm>
            <a:off x="3263497" y="4385601"/>
            <a:ext cx="1022654" cy="1026369"/>
          </a:xfrm>
          <a:prstGeom prst="mathMultiply">
            <a:avLst>
              <a:gd name="adj1" fmla="val 6853"/>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TextBox 20">
            <a:extLst>
              <a:ext uri="{FF2B5EF4-FFF2-40B4-BE49-F238E27FC236}">
                <a16:creationId xmlns:a16="http://schemas.microsoft.com/office/drawing/2014/main" id="{B0E4A7D4-BF05-07BE-7F62-AB42580B3328}"/>
              </a:ext>
            </a:extLst>
          </p:cNvPr>
          <p:cNvSpPr txBox="1"/>
          <p:nvPr/>
        </p:nvSpPr>
        <p:spPr>
          <a:xfrm>
            <a:off x="2993728" y="5271321"/>
            <a:ext cx="1989647" cy="230832"/>
          </a:xfrm>
          <a:prstGeom prst="rect">
            <a:avLst/>
          </a:prstGeom>
          <a:noFill/>
        </p:spPr>
        <p:txBody>
          <a:bodyPr wrap="none" rtlCol="0">
            <a:spAutoFit/>
          </a:bodyPr>
          <a:lstStyle/>
          <a:p>
            <a:r>
              <a:rPr lang="en-US" sz="900" dirty="0"/>
              <a:t>No electrolyte (mayo/ketchup) spilling</a:t>
            </a:r>
            <a:endParaRPr lang="es-ES" sz="900" dirty="0"/>
          </a:p>
        </p:txBody>
      </p:sp>
      <p:sp>
        <p:nvSpPr>
          <p:cNvPr id="22" name="TextBox 21">
            <a:extLst>
              <a:ext uri="{FF2B5EF4-FFF2-40B4-BE49-F238E27FC236}">
                <a16:creationId xmlns:a16="http://schemas.microsoft.com/office/drawing/2014/main" id="{BA8A5423-75E9-AAB3-F307-A0C9DF7DE1E9}"/>
              </a:ext>
            </a:extLst>
          </p:cNvPr>
          <p:cNvSpPr txBox="1"/>
          <p:nvPr/>
        </p:nvSpPr>
        <p:spPr>
          <a:xfrm>
            <a:off x="5911973" y="5453835"/>
            <a:ext cx="1035925" cy="276999"/>
          </a:xfrm>
          <a:prstGeom prst="rect">
            <a:avLst/>
          </a:prstGeom>
          <a:noFill/>
        </p:spPr>
        <p:txBody>
          <a:bodyPr wrap="none" rtlCol="0">
            <a:spAutoFit/>
          </a:bodyPr>
          <a:lstStyle/>
          <a:p>
            <a:r>
              <a:rPr lang="en-US" sz="1200" dirty="0">
                <a:latin typeface="+mj-lt"/>
              </a:rPr>
              <a:t>The Holy grail</a:t>
            </a:r>
          </a:p>
        </p:txBody>
      </p:sp>
      <p:pic>
        <p:nvPicPr>
          <p:cNvPr id="8" name="Picture 7">
            <a:extLst>
              <a:ext uri="{FF2B5EF4-FFF2-40B4-BE49-F238E27FC236}">
                <a16:creationId xmlns:a16="http://schemas.microsoft.com/office/drawing/2014/main" id="{CCEE66B2-A346-B54A-292F-CB12D17F3DBC}"/>
              </a:ext>
            </a:extLst>
          </p:cNvPr>
          <p:cNvPicPr>
            <a:picLocks noChangeAspect="1"/>
          </p:cNvPicPr>
          <p:nvPr/>
        </p:nvPicPr>
        <p:blipFill>
          <a:blip r:embed="rId8"/>
          <a:stretch>
            <a:fillRect/>
          </a:stretch>
        </p:blipFill>
        <p:spPr>
          <a:xfrm>
            <a:off x="6509206" y="1183431"/>
            <a:ext cx="2657335" cy="1947057"/>
          </a:xfrm>
          <a:prstGeom prst="rect">
            <a:avLst/>
          </a:prstGeom>
        </p:spPr>
      </p:pic>
      <p:sp>
        <p:nvSpPr>
          <p:cNvPr id="12" name="TextBox 11">
            <a:extLst>
              <a:ext uri="{FF2B5EF4-FFF2-40B4-BE49-F238E27FC236}">
                <a16:creationId xmlns:a16="http://schemas.microsoft.com/office/drawing/2014/main" id="{F6F8AE46-19E3-28F3-C217-9D79CD59BCCA}"/>
              </a:ext>
            </a:extLst>
          </p:cNvPr>
          <p:cNvSpPr txBox="1"/>
          <p:nvPr/>
        </p:nvSpPr>
        <p:spPr>
          <a:xfrm>
            <a:off x="1274962" y="1396762"/>
            <a:ext cx="7416825" cy="369332"/>
          </a:xfrm>
          <a:prstGeom prst="rect">
            <a:avLst/>
          </a:prstGeom>
          <a:noFill/>
          <a:ln>
            <a:noFill/>
          </a:ln>
        </p:spPr>
        <p:txBody>
          <a:bodyPr wrap="square" rtlCol="0">
            <a:spAutoFit/>
          </a:bodyPr>
          <a:lstStyle/>
          <a:p>
            <a:r>
              <a:rPr lang="en-US" b="1" dirty="0">
                <a:solidFill>
                  <a:schemeClr val="accent2">
                    <a:lumMod val="50000"/>
                  </a:schemeClr>
                </a:solidFill>
              </a:rPr>
              <a:t>New approaches to develop enhanced safety materials</a:t>
            </a:r>
            <a:endParaRPr lang="es-ES" dirty="0">
              <a:solidFill>
                <a:schemeClr val="accent2">
                  <a:lumMod val="50000"/>
                </a:schemeClr>
              </a:solidFill>
            </a:endParaRPr>
          </a:p>
        </p:txBody>
      </p:sp>
    </p:spTree>
    <p:extLst>
      <p:ext uri="{BB962C8B-B14F-4D97-AF65-F5344CB8AC3E}">
        <p14:creationId xmlns:p14="http://schemas.microsoft.com/office/powerpoint/2010/main" val="155755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a:extLst>
              <a:ext uri="{FF2B5EF4-FFF2-40B4-BE49-F238E27FC236}">
                <a16:creationId xmlns:a16="http://schemas.microsoft.com/office/drawing/2014/main" id="{C4D76E2F-1B1A-4CE4-AA88-64E11144CED3}"/>
              </a:ext>
            </a:extLst>
          </p:cNvPr>
          <p:cNvSpPr txBox="1">
            <a:spLocks/>
          </p:cNvSpPr>
          <p:nvPr/>
        </p:nvSpPr>
        <p:spPr>
          <a:xfrm>
            <a:off x="971600" y="116632"/>
            <a:ext cx="8280920" cy="367270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_tradnl" sz="2000" b="1" dirty="0">
                <a:solidFill>
                  <a:schemeClr val="bg1"/>
                </a:solidFill>
                <a:latin typeface="Verdana" panose="020B0604030504040204" pitchFamily="34" charset="0"/>
                <a:ea typeface="Verdana" panose="020B0604030504040204" pitchFamily="34" charset="0"/>
              </a:rPr>
              <a:t>LAYOUT</a:t>
            </a:r>
            <a:r>
              <a:rPr lang="es-ES_tradnl" sz="2000" b="1" u="sng" dirty="0">
                <a:solidFill>
                  <a:schemeClr val="bg1"/>
                </a:solidFill>
                <a:latin typeface="Verdana" panose="020B0604030504040204" pitchFamily="34" charset="0"/>
                <a:ea typeface="Verdana" panose="020B0604030504040204" pitchFamily="34" charset="0"/>
              </a:rPr>
              <a:t>         </a:t>
            </a:r>
          </a:p>
          <a:p>
            <a:pPr marL="0" indent="0">
              <a:buNone/>
            </a:pPr>
            <a:endParaRPr lang="es-ES_tradnl" sz="2000" b="1" dirty="0">
              <a:solidFill>
                <a:schemeClr val="bg1"/>
              </a:solidFill>
              <a:latin typeface="Verdana" panose="020B0604030504040204" pitchFamily="34" charset="0"/>
              <a:ea typeface="Verdana" panose="020B0604030504040204" pitchFamily="34" charset="0"/>
            </a:endParaRPr>
          </a:p>
          <a:p>
            <a:endParaRPr lang="es-ES_tradnl" sz="1800" b="1" dirty="0">
              <a:solidFill>
                <a:schemeClr val="bg1"/>
              </a:solidFill>
              <a:latin typeface="Verdana" panose="020B0604030504040204" pitchFamily="34" charset="0"/>
              <a:ea typeface="Verdana" panose="020B0604030504040204" pitchFamily="34" charset="0"/>
            </a:endParaRPr>
          </a:p>
          <a:p>
            <a:r>
              <a:rPr lang="es-ES_tradnl" sz="1800" b="1" dirty="0">
                <a:solidFill>
                  <a:schemeClr val="bg1">
                    <a:lumMod val="95000"/>
                  </a:schemeClr>
                </a:solidFill>
                <a:latin typeface="Verdana" panose="020B0604030504040204" pitchFamily="34" charset="0"/>
                <a:ea typeface="Verdana" panose="020B0604030504040204" pitchFamily="34" charset="0"/>
              </a:rPr>
              <a:t>Riesgos a nivel de materiales y componentes</a:t>
            </a:r>
          </a:p>
          <a:p>
            <a:pPr marL="0" indent="0">
              <a:buNone/>
            </a:pPr>
            <a:endParaRPr lang="es-ES_tradnl" sz="1800" b="1" dirty="0">
              <a:solidFill>
                <a:schemeClr val="bg1">
                  <a:lumMod val="95000"/>
                </a:schemeClr>
              </a:solidFill>
              <a:latin typeface="Verdana" panose="020B0604030504040204" pitchFamily="34" charset="0"/>
              <a:ea typeface="Verdana" panose="020B0604030504040204" pitchFamily="34" charset="0"/>
            </a:endParaRPr>
          </a:p>
          <a:p>
            <a:r>
              <a:rPr lang="es-ES_tradnl" sz="1800" b="1" dirty="0">
                <a:solidFill>
                  <a:schemeClr val="bg1">
                    <a:lumMod val="95000"/>
                  </a:schemeClr>
                </a:solidFill>
                <a:latin typeface="Verdana" panose="020B0604030504040204" pitchFamily="34" charset="0"/>
                <a:ea typeface="Verdana" panose="020B0604030504040204" pitchFamily="34" charset="0"/>
              </a:rPr>
              <a:t>Efecto de subir la temperatura en la batería</a:t>
            </a:r>
          </a:p>
          <a:p>
            <a:pPr marL="0" indent="0">
              <a:buNone/>
            </a:pPr>
            <a:endParaRPr lang="es-ES_tradnl" sz="1800" b="1" dirty="0">
              <a:solidFill>
                <a:schemeClr val="bg1">
                  <a:lumMod val="95000"/>
                </a:schemeClr>
              </a:solidFill>
              <a:latin typeface="Verdana" panose="020B0604030504040204" pitchFamily="34" charset="0"/>
              <a:ea typeface="Verdana" panose="020B0604030504040204" pitchFamily="34" charset="0"/>
            </a:endParaRPr>
          </a:p>
          <a:p>
            <a:r>
              <a:rPr lang="es-ES_tradnl" sz="1800" b="1" dirty="0">
                <a:solidFill>
                  <a:schemeClr val="bg1">
                    <a:lumMod val="95000"/>
                  </a:schemeClr>
                </a:solidFill>
                <a:latin typeface="Verdana" panose="020B0604030504040204" pitchFamily="34" charset="0"/>
                <a:ea typeface="Verdana" panose="020B0604030504040204" pitchFamily="34" charset="0"/>
              </a:rPr>
              <a:t>Causas que provocan subidas de temperatura</a:t>
            </a:r>
          </a:p>
          <a:p>
            <a:endParaRPr lang="es-ES_tradnl" sz="1800" b="1" dirty="0">
              <a:solidFill>
                <a:schemeClr val="bg1">
                  <a:lumMod val="95000"/>
                </a:schemeClr>
              </a:solidFill>
              <a:latin typeface="Verdana" panose="020B0604030504040204" pitchFamily="34" charset="0"/>
              <a:ea typeface="Verdana" panose="020B0604030504040204" pitchFamily="34" charset="0"/>
            </a:endParaRPr>
          </a:p>
          <a:p>
            <a:r>
              <a:rPr lang="es-ES_tradnl" sz="1800" b="1" dirty="0" err="1">
                <a:solidFill>
                  <a:schemeClr val="bg1">
                    <a:lumMod val="95000"/>
                  </a:schemeClr>
                </a:solidFill>
                <a:latin typeface="Verdana" panose="020B0604030504040204" pitchFamily="34" charset="0"/>
                <a:ea typeface="Verdana" panose="020B0604030504040204" pitchFamily="34" charset="0"/>
              </a:rPr>
              <a:t>The</a:t>
            </a:r>
            <a:r>
              <a:rPr lang="es-ES_tradnl" sz="1800" b="1" dirty="0">
                <a:solidFill>
                  <a:schemeClr val="bg1">
                    <a:lumMod val="95000"/>
                  </a:schemeClr>
                </a:solidFill>
                <a:latin typeface="Verdana" panose="020B0604030504040204" pitchFamily="34" charset="0"/>
                <a:ea typeface="Verdana" panose="020B0604030504040204" pitchFamily="34" charset="0"/>
              </a:rPr>
              <a:t> </a:t>
            </a:r>
            <a:r>
              <a:rPr lang="es-ES_tradnl" sz="1800" b="1" dirty="0" err="1">
                <a:solidFill>
                  <a:schemeClr val="bg1">
                    <a:lumMod val="95000"/>
                  </a:schemeClr>
                </a:solidFill>
                <a:latin typeface="Verdana" panose="020B0604030504040204" pitchFamily="34" charset="0"/>
                <a:ea typeface="Verdana" panose="020B0604030504040204" pitchFamily="34" charset="0"/>
              </a:rPr>
              <a:t>thermal</a:t>
            </a:r>
            <a:r>
              <a:rPr lang="es-ES_tradnl" sz="1800" b="1" dirty="0">
                <a:solidFill>
                  <a:schemeClr val="bg1">
                    <a:lumMod val="95000"/>
                  </a:schemeClr>
                </a:solidFill>
                <a:latin typeface="Verdana" panose="020B0604030504040204" pitchFamily="34" charset="0"/>
                <a:ea typeface="Verdana" panose="020B0604030504040204" pitchFamily="34" charset="0"/>
              </a:rPr>
              <a:t> </a:t>
            </a:r>
            <a:r>
              <a:rPr lang="es-ES_tradnl" sz="1800" b="1" dirty="0" err="1">
                <a:solidFill>
                  <a:schemeClr val="bg1">
                    <a:lumMod val="95000"/>
                  </a:schemeClr>
                </a:solidFill>
                <a:latin typeface="Verdana" panose="020B0604030504040204" pitchFamily="34" charset="0"/>
                <a:ea typeface="Verdana" panose="020B0604030504040204" pitchFamily="34" charset="0"/>
              </a:rPr>
              <a:t>runaway</a:t>
            </a:r>
            <a:r>
              <a:rPr lang="es-ES_tradnl" sz="1800" b="1" dirty="0">
                <a:solidFill>
                  <a:schemeClr val="bg1">
                    <a:lumMod val="95000"/>
                  </a:schemeClr>
                </a:solidFill>
                <a:latin typeface="Verdana" panose="020B0604030504040204" pitchFamily="34" charset="0"/>
                <a:ea typeface="Verdana" panose="020B0604030504040204" pitchFamily="34" charset="0"/>
              </a:rPr>
              <a:t> </a:t>
            </a:r>
            <a:r>
              <a:rPr lang="es-ES_tradnl" sz="1800" b="1" dirty="0" err="1">
                <a:solidFill>
                  <a:schemeClr val="bg1">
                    <a:lumMod val="95000"/>
                  </a:schemeClr>
                </a:solidFill>
                <a:latin typeface="Verdana" panose="020B0604030504040204" pitchFamily="34" charset="0"/>
                <a:ea typeface="Verdana" panose="020B0604030504040204" pitchFamily="34" charset="0"/>
              </a:rPr>
              <a:t>effect</a:t>
            </a:r>
            <a:r>
              <a:rPr lang="es-ES_tradnl" sz="1800" b="1" dirty="0">
                <a:solidFill>
                  <a:schemeClr val="bg1">
                    <a:lumMod val="95000"/>
                  </a:schemeClr>
                </a:solidFill>
                <a:latin typeface="Verdana" panose="020B0604030504040204" pitchFamily="34" charset="0"/>
                <a:ea typeface="Verdana" panose="020B0604030504040204" pitchFamily="34" charset="0"/>
              </a:rPr>
              <a:t> (escapada/fuga térmica)</a:t>
            </a:r>
          </a:p>
          <a:p>
            <a:pPr marL="0" indent="0">
              <a:buNone/>
            </a:pPr>
            <a:endParaRPr lang="es-ES_tradnl" sz="1800" b="1" dirty="0">
              <a:solidFill>
                <a:schemeClr val="bg1">
                  <a:lumMod val="95000"/>
                </a:schemeClr>
              </a:solidFill>
              <a:latin typeface="Verdana" panose="020B0604030504040204" pitchFamily="34" charset="0"/>
              <a:ea typeface="Verdana" panose="020B0604030504040204" pitchFamily="34" charset="0"/>
            </a:endParaRPr>
          </a:p>
          <a:p>
            <a:r>
              <a:rPr lang="es-ES_tradnl" sz="1800" b="1" dirty="0">
                <a:solidFill>
                  <a:schemeClr val="bg1">
                    <a:lumMod val="95000"/>
                  </a:schemeClr>
                </a:solidFill>
                <a:latin typeface="Verdana" panose="020B0604030504040204" pitchFamily="34" charset="0"/>
                <a:ea typeface="Verdana" panose="020B0604030504040204" pitchFamily="34" charset="0"/>
              </a:rPr>
              <a:t>Parámetros que afectan a la escapada/fuga térmica</a:t>
            </a:r>
          </a:p>
          <a:p>
            <a:pPr marL="0" indent="0">
              <a:buNone/>
            </a:pPr>
            <a:endParaRPr lang="es-ES_tradnl" sz="1800" b="1" dirty="0">
              <a:solidFill>
                <a:schemeClr val="bg1">
                  <a:lumMod val="95000"/>
                </a:schemeClr>
              </a:solidFill>
              <a:latin typeface="Verdana" panose="020B0604030504040204" pitchFamily="34" charset="0"/>
              <a:ea typeface="Verdana" panose="020B0604030504040204" pitchFamily="34" charset="0"/>
            </a:endParaRPr>
          </a:p>
          <a:p>
            <a:r>
              <a:rPr lang="es-ES_tradnl" sz="1800" b="1" dirty="0">
                <a:solidFill>
                  <a:schemeClr val="bg1">
                    <a:lumMod val="95000"/>
                  </a:schemeClr>
                </a:solidFill>
                <a:latin typeface="Verdana" panose="020B0604030504040204" pitchFamily="34" charset="0"/>
                <a:ea typeface="Verdana" panose="020B0604030504040204" pitchFamily="34" charset="0"/>
              </a:rPr>
              <a:t>¿Son seguras las baterías? (Sí, y mucho)</a:t>
            </a:r>
          </a:p>
          <a:p>
            <a:pPr marL="0" indent="0">
              <a:buNone/>
            </a:pPr>
            <a:endParaRPr lang="es-ES_tradnl" sz="1800" b="1" dirty="0">
              <a:solidFill>
                <a:schemeClr val="bg1">
                  <a:lumMod val="95000"/>
                </a:schemeClr>
              </a:solidFill>
              <a:latin typeface="Verdana" panose="020B0604030504040204" pitchFamily="34" charset="0"/>
              <a:ea typeface="Verdana" panose="020B0604030504040204" pitchFamily="34" charset="0"/>
            </a:endParaRPr>
          </a:p>
          <a:p>
            <a:r>
              <a:rPr lang="es-ES_tradnl" sz="1800" b="1" dirty="0">
                <a:solidFill>
                  <a:schemeClr val="bg1">
                    <a:lumMod val="95000"/>
                  </a:schemeClr>
                </a:solidFill>
                <a:latin typeface="Verdana" panose="020B0604030504040204" pitchFamily="34" charset="0"/>
                <a:ea typeface="Verdana" panose="020B0604030504040204" pitchFamily="34" charset="0"/>
              </a:rPr>
              <a:t>¿Qué podemos hacer para hacerlas más seguras (todavía)?</a:t>
            </a:r>
          </a:p>
          <a:p>
            <a:pPr marL="0" indent="0">
              <a:buNone/>
            </a:pPr>
            <a:endParaRPr lang="es-ES_tradnl" sz="1800" b="1" dirty="0">
              <a:solidFill>
                <a:schemeClr val="bg1">
                  <a:lumMod val="95000"/>
                </a:schemeClr>
              </a:solidFill>
              <a:latin typeface="Verdana" panose="020B0604030504040204" pitchFamily="34" charset="0"/>
              <a:ea typeface="Verdana" panose="020B0604030504040204" pitchFamily="34" charset="0"/>
            </a:endParaRPr>
          </a:p>
          <a:p>
            <a:r>
              <a:rPr lang="es-ES_tradnl" sz="1800" b="1" dirty="0">
                <a:solidFill>
                  <a:schemeClr val="bg1">
                    <a:lumMod val="95000"/>
                  </a:schemeClr>
                </a:solidFill>
                <a:latin typeface="Verdana" panose="020B0604030504040204" pitchFamily="34" charset="0"/>
                <a:ea typeface="Verdana" panose="020B0604030504040204" pitchFamily="34" charset="0"/>
              </a:rPr>
              <a:t>Consejos y lecciones aprendidas en acciones previas de extinción</a:t>
            </a:r>
          </a:p>
        </p:txBody>
      </p:sp>
      <p:cxnSp>
        <p:nvCxnSpPr>
          <p:cNvPr id="7" name="Straight Connector 6">
            <a:extLst>
              <a:ext uri="{FF2B5EF4-FFF2-40B4-BE49-F238E27FC236}">
                <a16:creationId xmlns:a16="http://schemas.microsoft.com/office/drawing/2014/main" id="{5B98F093-517D-488F-A480-6F3314F8E63B}"/>
              </a:ext>
            </a:extLst>
          </p:cNvPr>
          <p:cNvCxnSpPr>
            <a:cxnSpLocks/>
          </p:cNvCxnSpPr>
          <p:nvPr/>
        </p:nvCxnSpPr>
        <p:spPr>
          <a:xfrm>
            <a:off x="1043608" y="548680"/>
            <a:ext cx="7344816"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6518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55F63-309C-EC3F-B885-8FCF26C4770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289ACE9-AE2E-241B-3D0F-BCE721A0ED14}"/>
              </a:ext>
            </a:extLst>
          </p:cNvPr>
          <p:cNvSpPr>
            <a:spLocks noGrp="1"/>
          </p:cNvSpPr>
          <p:nvPr>
            <p:ph type="body" sz="quarter" idx="16"/>
          </p:nvPr>
        </p:nvSpPr>
        <p:spPr/>
        <p:txBody>
          <a:bodyPr/>
          <a:lstStyle/>
          <a:p>
            <a:endParaRPr lang="es-ES" dirty="0"/>
          </a:p>
        </p:txBody>
      </p:sp>
      <p:sp>
        <p:nvSpPr>
          <p:cNvPr id="19" name="2 Marcador de número de diapositiva">
            <a:extLst>
              <a:ext uri="{FF2B5EF4-FFF2-40B4-BE49-F238E27FC236}">
                <a16:creationId xmlns:a16="http://schemas.microsoft.com/office/drawing/2014/main" id="{AEE9DDAE-844C-967F-6EEF-2C18C95CF102}"/>
              </a:ext>
            </a:extLst>
          </p:cNvPr>
          <p:cNvSpPr>
            <a:spLocks noGrp="1"/>
          </p:cNvSpPr>
          <p:nvPr>
            <p:ph type="sldNum" sz="quarter" idx="10"/>
          </p:nvPr>
        </p:nvSpPr>
        <p:spPr>
          <a:xfrm>
            <a:off x="7236296" y="6500366"/>
            <a:ext cx="1773560" cy="385018"/>
          </a:xfrm>
          <a:ln>
            <a:noFill/>
          </a:ln>
        </p:spPr>
        <p:txBody>
          <a:bodyPr/>
          <a:lstStyle>
            <a:lvl1pPr>
              <a:defRPr sz="900">
                <a:solidFill>
                  <a:srgbClr val="18D3D7"/>
                </a:solidFill>
                <a:latin typeface="Verdana" pitchFamily="34" charset="0"/>
                <a:ea typeface="Verdana" pitchFamily="34" charset="0"/>
                <a:cs typeface="Verdana" pitchFamily="34" charset="0"/>
              </a:defRPr>
            </a:lvl1pPr>
          </a:lstStyle>
          <a:p>
            <a:fld id="{C670556F-ADA2-491D-8160-D186F5566C8A}" type="slidenum">
              <a:rPr lang="es-ES" smtClean="0"/>
              <a:pPr/>
              <a:t>20</a:t>
            </a:fld>
            <a:endParaRPr lang="es-ES" dirty="0"/>
          </a:p>
        </p:txBody>
      </p:sp>
      <p:pic>
        <p:nvPicPr>
          <p:cNvPr id="3" name="Picture 2">
            <a:extLst>
              <a:ext uri="{FF2B5EF4-FFF2-40B4-BE49-F238E27FC236}">
                <a16:creationId xmlns:a16="http://schemas.microsoft.com/office/drawing/2014/main" id="{4EA5A1EB-EDF8-4D6C-0129-C927D062C379}"/>
              </a:ext>
            </a:extLst>
          </p:cNvPr>
          <p:cNvPicPr>
            <a:picLocks noChangeAspect="1"/>
          </p:cNvPicPr>
          <p:nvPr/>
        </p:nvPicPr>
        <p:blipFill>
          <a:blip r:embed="rId3"/>
          <a:stretch>
            <a:fillRect/>
          </a:stretch>
        </p:blipFill>
        <p:spPr>
          <a:xfrm>
            <a:off x="8206917" y="103976"/>
            <a:ext cx="872011" cy="956215"/>
          </a:xfrm>
          <a:prstGeom prst="rect">
            <a:avLst/>
          </a:prstGeom>
        </p:spPr>
      </p:pic>
      <p:pic>
        <p:nvPicPr>
          <p:cNvPr id="25" name="Picture 24">
            <a:extLst>
              <a:ext uri="{FF2B5EF4-FFF2-40B4-BE49-F238E27FC236}">
                <a16:creationId xmlns:a16="http://schemas.microsoft.com/office/drawing/2014/main" id="{0C093036-0C69-77AA-7EC2-2F7D10600A65}"/>
              </a:ext>
            </a:extLst>
          </p:cNvPr>
          <p:cNvPicPr>
            <a:picLocks noChangeAspect="1"/>
          </p:cNvPicPr>
          <p:nvPr/>
        </p:nvPicPr>
        <p:blipFill>
          <a:blip r:embed="rId4"/>
          <a:stretch>
            <a:fillRect/>
          </a:stretch>
        </p:blipFill>
        <p:spPr>
          <a:xfrm rot="20974923">
            <a:off x="130886" y="873212"/>
            <a:ext cx="3689523" cy="1860702"/>
          </a:xfrm>
          <a:prstGeom prst="rect">
            <a:avLst/>
          </a:prstGeom>
        </p:spPr>
      </p:pic>
      <p:pic>
        <p:nvPicPr>
          <p:cNvPr id="9" name="Picture 8">
            <a:extLst>
              <a:ext uri="{FF2B5EF4-FFF2-40B4-BE49-F238E27FC236}">
                <a16:creationId xmlns:a16="http://schemas.microsoft.com/office/drawing/2014/main" id="{6343E149-B24F-B243-7E98-DAB52B5758FF}"/>
              </a:ext>
            </a:extLst>
          </p:cNvPr>
          <p:cNvPicPr>
            <a:picLocks noChangeAspect="1"/>
          </p:cNvPicPr>
          <p:nvPr/>
        </p:nvPicPr>
        <p:blipFill>
          <a:blip r:embed="rId5"/>
          <a:stretch>
            <a:fillRect/>
          </a:stretch>
        </p:blipFill>
        <p:spPr>
          <a:xfrm rot="21296626">
            <a:off x="2752575" y="884537"/>
            <a:ext cx="2958114" cy="2167859"/>
          </a:xfrm>
          <a:prstGeom prst="rect">
            <a:avLst/>
          </a:prstGeom>
        </p:spPr>
      </p:pic>
      <p:pic>
        <p:nvPicPr>
          <p:cNvPr id="16" name="Picture 15">
            <a:extLst>
              <a:ext uri="{FF2B5EF4-FFF2-40B4-BE49-F238E27FC236}">
                <a16:creationId xmlns:a16="http://schemas.microsoft.com/office/drawing/2014/main" id="{0FCE659A-C1A1-DC92-2209-CF09C79B9649}"/>
              </a:ext>
            </a:extLst>
          </p:cNvPr>
          <p:cNvPicPr>
            <a:picLocks noChangeAspect="1"/>
          </p:cNvPicPr>
          <p:nvPr/>
        </p:nvPicPr>
        <p:blipFill>
          <a:blip r:embed="rId6"/>
          <a:stretch>
            <a:fillRect/>
          </a:stretch>
        </p:blipFill>
        <p:spPr>
          <a:xfrm rot="698339">
            <a:off x="5435199" y="676253"/>
            <a:ext cx="2573367" cy="2387074"/>
          </a:xfrm>
          <a:prstGeom prst="rect">
            <a:avLst/>
          </a:prstGeom>
        </p:spPr>
      </p:pic>
      <p:pic>
        <p:nvPicPr>
          <p:cNvPr id="27" name="Picture 26">
            <a:extLst>
              <a:ext uri="{FF2B5EF4-FFF2-40B4-BE49-F238E27FC236}">
                <a16:creationId xmlns:a16="http://schemas.microsoft.com/office/drawing/2014/main" id="{8B9F3974-34E1-4037-F882-B6863E9E3B07}"/>
              </a:ext>
            </a:extLst>
          </p:cNvPr>
          <p:cNvPicPr>
            <a:picLocks noChangeAspect="1"/>
          </p:cNvPicPr>
          <p:nvPr/>
        </p:nvPicPr>
        <p:blipFill>
          <a:blip r:embed="rId7"/>
          <a:stretch>
            <a:fillRect/>
          </a:stretch>
        </p:blipFill>
        <p:spPr>
          <a:xfrm>
            <a:off x="208499" y="2868922"/>
            <a:ext cx="4042939" cy="1739709"/>
          </a:xfrm>
          <a:prstGeom prst="rect">
            <a:avLst/>
          </a:prstGeom>
        </p:spPr>
      </p:pic>
      <p:pic>
        <p:nvPicPr>
          <p:cNvPr id="21" name="Picture 20">
            <a:extLst>
              <a:ext uri="{FF2B5EF4-FFF2-40B4-BE49-F238E27FC236}">
                <a16:creationId xmlns:a16="http://schemas.microsoft.com/office/drawing/2014/main" id="{6353CB9E-C9FD-DB6B-662F-5A90A9657881}"/>
              </a:ext>
            </a:extLst>
          </p:cNvPr>
          <p:cNvPicPr>
            <a:picLocks noChangeAspect="1"/>
          </p:cNvPicPr>
          <p:nvPr/>
        </p:nvPicPr>
        <p:blipFill>
          <a:blip r:embed="rId8"/>
          <a:stretch>
            <a:fillRect/>
          </a:stretch>
        </p:blipFill>
        <p:spPr>
          <a:xfrm rot="20028410">
            <a:off x="5579893" y="2218899"/>
            <a:ext cx="3216557" cy="2230095"/>
          </a:xfrm>
          <a:prstGeom prst="rect">
            <a:avLst/>
          </a:prstGeom>
        </p:spPr>
      </p:pic>
      <p:pic>
        <p:nvPicPr>
          <p:cNvPr id="23" name="Picture 22">
            <a:extLst>
              <a:ext uri="{FF2B5EF4-FFF2-40B4-BE49-F238E27FC236}">
                <a16:creationId xmlns:a16="http://schemas.microsoft.com/office/drawing/2014/main" id="{92F76617-616C-ECBF-FF68-D07CF18B6A65}"/>
              </a:ext>
            </a:extLst>
          </p:cNvPr>
          <p:cNvPicPr>
            <a:picLocks noChangeAspect="1"/>
          </p:cNvPicPr>
          <p:nvPr/>
        </p:nvPicPr>
        <p:blipFill>
          <a:blip r:embed="rId9"/>
          <a:stretch>
            <a:fillRect/>
          </a:stretch>
        </p:blipFill>
        <p:spPr>
          <a:xfrm rot="913780">
            <a:off x="2578416" y="3670628"/>
            <a:ext cx="3516469" cy="2192854"/>
          </a:xfrm>
          <a:prstGeom prst="rect">
            <a:avLst/>
          </a:prstGeom>
        </p:spPr>
      </p:pic>
      <p:pic>
        <p:nvPicPr>
          <p:cNvPr id="18" name="Picture 17">
            <a:extLst>
              <a:ext uri="{FF2B5EF4-FFF2-40B4-BE49-F238E27FC236}">
                <a16:creationId xmlns:a16="http://schemas.microsoft.com/office/drawing/2014/main" id="{254AB03E-F1B2-B139-B79A-F1F4A1A242E7}"/>
              </a:ext>
            </a:extLst>
          </p:cNvPr>
          <p:cNvPicPr>
            <a:picLocks noChangeAspect="1"/>
          </p:cNvPicPr>
          <p:nvPr/>
        </p:nvPicPr>
        <p:blipFill>
          <a:blip r:embed="rId10"/>
          <a:stretch>
            <a:fillRect/>
          </a:stretch>
        </p:blipFill>
        <p:spPr>
          <a:xfrm rot="20871555">
            <a:off x="139143" y="4512044"/>
            <a:ext cx="3370756" cy="1858000"/>
          </a:xfrm>
          <a:prstGeom prst="rect">
            <a:avLst/>
          </a:prstGeom>
        </p:spPr>
      </p:pic>
      <p:pic>
        <p:nvPicPr>
          <p:cNvPr id="6" name="Picture 5">
            <a:extLst>
              <a:ext uri="{FF2B5EF4-FFF2-40B4-BE49-F238E27FC236}">
                <a16:creationId xmlns:a16="http://schemas.microsoft.com/office/drawing/2014/main" id="{A557798B-EFCD-E70B-A061-D3DC5CAAB956}"/>
              </a:ext>
            </a:extLst>
          </p:cNvPr>
          <p:cNvPicPr>
            <a:picLocks noChangeAspect="1"/>
          </p:cNvPicPr>
          <p:nvPr/>
        </p:nvPicPr>
        <p:blipFill>
          <a:blip r:embed="rId11"/>
          <a:stretch>
            <a:fillRect/>
          </a:stretch>
        </p:blipFill>
        <p:spPr>
          <a:xfrm rot="403271">
            <a:off x="5989795" y="4151142"/>
            <a:ext cx="2884791" cy="2178312"/>
          </a:xfrm>
          <a:prstGeom prst="rect">
            <a:avLst/>
          </a:prstGeom>
        </p:spPr>
      </p:pic>
      <p:sp>
        <p:nvSpPr>
          <p:cNvPr id="7" name="Text Placeholder 6">
            <a:extLst>
              <a:ext uri="{FF2B5EF4-FFF2-40B4-BE49-F238E27FC236}">
                <a16:creationId xmlns:a16="http://schemas.microsoft.com/office/drawing/2014/main" id="{2EBC6CEE-E64A-5871-A5C0-DECA4FA4DA66}"/>
              </a:ext>
            </a:extLst>
          </p:cNvPr>
          <p:cNvSpPr>
            <a:spLocks noGrp="1"/>
          </p:cNvSpPr>
          <p:nvPr>
            <p:ph type="body" sz="quarter" idx="24"/>
          </p:nvPr>
        </p:nvSpPr>
        <p:spPr/>
        <p:txBody>
          <a:bodyPr/>
          <a:lstStyle/>
          <a:p>
            <a:endParaRPr lang="es-ES"/>
          </a:p>
        </p:txBody>
      </p:sp>
    </p:spTree>
    <p:extLst>
      <p:ext uri="{BB962C8B-B14F-4D97-AF65-F5344CB8AC3E}">
        <p14:creationId xmlns:p14="http://schemas.microsoft.com/office/powerpoint/2010/main" val="3948090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05BC4D-660F-4D6D-B925-AAA04ED25BB1}"/>
              </a:ext>
            </a:extLst>
          </p:cNvPr>
          <p:cNvSpPr>
            <a:spLocks noGrp="1"/>
          </p:cNvSpPr>
          <p:nvPr>
            <p:ph type="body" sz="quarter" idx="24"/>
          </p:nvPr>
        </p:nvSpPr>
        <p:spPr>
          <a:xfrm>
            <a:off x="395536" y="476672"/>
            <a:ext cx="7920880" cy="504825"/>
          </a:xfrm>
        </p:spPr>
        <p:txBody>
          <a:bodyPr/>
          <a:lstStyle/>
          <a:p>
            <a:r>
              <a:rPr lang="es-ES" sz="1600" cap="all" dirty="0" err="1"/>
              <a:t>Fire</a:t>
            </a:r>
            <a:r>
              <a:rPr lang="es-ES" sz="1600" cap="all" dirty="0"/>
              <a:t> </a:t>
            </a:r>
            <a:r>
              <a:rPr lang="es-ES" sz="1600" cap="all" dirty="0" err="1"/>
              <a:t>risk</a:t>
            </a:r>
            <a:r>
              <a:rPr lang="es-ES" sz="1600" cap="all" dirty="0"/>
              <a:t> </a:t>
            </a:r>
            <a:r>
              <a:rPr lang="es-ES" sz="1600" cap="all" dirty="0" err="1"/>
              <a:t>hazards</a:t>
            </a:r>
            <a:r>
              <a:rPr lang="es-ES" sz="1600" cap="all" dirty="0"/>
              <a:t> in </a:t>
            </a:r>
            <a:r>
              <a:rPr lang="es-ES" sz="1600" cap="all" dirty="0" err="1"/>
              <a:t>lib</a:t>
            </a:r>
            <a:r>
              <a:rPr lang="es-ES" sz="1600" cap="all" dirty="0"/>
              <a:t> </a:t>
            </a:r>
            <a:r>
              <a:rPr lang="es-ES" sz="1600" cap="all" dirty="0" err="1"/>
              <a:t>batteries</a:t>
            </a:r>
            <a:endParaRPr lang="es-ES" sz="1600" cap="all" dirty="0"/>
          </a:p>
          <a:p>
            <a:endParaRPr lang="es-ES" sz="1600" cap="all" dirty="0"/>
          </a:p>
        </p:txBody>
      </p:sp>
      <p:sp>
        <p:nvSpPr>
          <p:cNvPr id="2" name="Text Placeholder 1">
            <a:extLst>
              <a:ext uri="{FF2B5EF4-FFF2-40B4-BE49-F238E27FC236}">
                <a16:creationId xmlns:a16="http://schemas.microsoft.com/office/drawing/2014/main" id="{C5A74BBD-F4FF-4A8D-BD34-2565E334D1B1}"/>
              </a:ext>
            </a:extLst>
          </p:cNvPr>
          <p:cNvSpPr>
            <a:spLocks noGrp="1"/>
          </p:cNvSpPr>
          <p:nvPr>
            <p:ph type="body" sz="quarter" idx="16"/>
          </p:nvPr>
        </p:nvSpPr>
        <p:spPr>
          <a:solidFill>
            <a:schemeClr val="accent2"/>
          </a:solidFill>
          <a:ln>
            <a:noFill/>
          </a:ln>
        </p:spPr>
        <p:txBody>
          <a:bodyPr spcFirstLastPara="1" wrap="square" lIns="91425" tIns="91425" rIns="91425" bIns="91425" anchor="ctr" anchorCtr="0"/>
          <a:lstStyle/>
          <a:p>
            <a:endParaRPr lang="es-ES" sz="1100" cap="all" dirty="0"/>
          </a:p>
        </p:txBody>
      </p:sp>
      <p:pic>
        <p:nvPicPr>
          <p:cNvPr id="10" name="Picture 9">
            <a:extLst>
              <a:ext uri="{FF2B5EF4-FFF2-40B4-BE49-F238E27FC236}">
                <a16:creationId xmlns:a16="http://schemas.microsoft.com/office/drawing/2014/main" id="{E5408ABA-9118-4C60-8867-06E2F8682F24}"/>
              </a:ext>
            </a:extLst>
          </p:cNvPr>
          <p:cNvPicPr>
            <a:picLocks noChangeAspect="1"/>
          </p:cNvPicPr>
          <p:nvPr/>
        </p:nvPicPr>
        <p:blipFill>
          <a:blip r:embed="rId3"/>
          <a:stretch>
            <a:fillRect/>
          </a:stretch>
        </p:blipFill>
        <p:spPr>
          <a:xfrm>
            <a:off x="8206917" y="103976"/>
            <a:ext cx="872011" cy="956215"/>
          </a:xfrm>
          <a:prstGeom prst="rect">
            <a:avLst/>
          </a:prstGeom>
        </p:spPr>
      </p:pic>
      <p:sp>
        <p:nvSpPr>
          <p:cNvPr id="6" name="TextBox 5">
            <a:extLst>
              <a:ext uri="{FF2B5EF4-FFF2-40B4-BE49-F238E27FC236}">
                <a16:creationId xmlns:a16="http://schemas.microsoft.com/office/drawing/2014/main" id="{B2C4A4B1-9566-A70D-DFC5-A913DEBC0E78}"/>
              </a:ext>
            </a:extLst>
          </p:cNvPr>
          <p:cNvSpPr txBox="1"/>
          <p:nvPr/>
        </p:nvSpPr>
        <p:spPr>
          <a:xfrm>
            <a:off x="161971" y="3424854"/>
            <a:ext cx="5527726" cy="1015663"/>
          </a:xfrm>
          <a:prstGeom prst="rect">
            <a:avLst/>
          </a:prstGeom>
          <a:noFill/>
        </p:spPr>
        <p:txBody>
          <a:bodyPr wrap="square" rtlCol="0">
            <a:spAutoFit/>
          </a:bodyPr>
          <a:lstStyle/>
          <a:p>
            <a:pPr marL="171450" indent="-171450">
              <a:buFontTx/>
              <a:buChar char="-"/>
            </a:pPr>
            <a:r>
              <a:rPr lang="en-US" sz="1200" dirty="0">
                <a:solidFill>
                  <a:srgbClr val="000000"/>
                </a:solidFill>
                <a:latin typeface="Georgia" panose="02040502050405020303" pitchFamily="18" charset="0"/>
              </a:rPr>
              <a:t>T</a:t>
            </a:r>
            <a:r>
              <a:rPr lang="en-US" sz="1200" b="0" i="0" u="none" strike="noStrike" baseline="0" dirty="0">
                <a:solidFill>
                  <a:srgbClr val="000000"/>
                </a:solidFill>
                <a:latin typeface="Georgia" panose="02040502050405020303" pitchFamily="18" charset="0"/>
              </a:rPr>
              <a:t>he biggest challenge is to supply water to the </a:t>
            </a:r>
            <a:r>
              <a:rPr lang="en-US" sz="1200" b="1" i="0" u="none" strike="noStrike" baseline="0" dirty="0">
                <a:solidFill>
                  <a:srgbClr val="FF0000"/>
                </a:solidFill>
                <a:latin typeface="Georgia" panose="02040502050405020303" pitchFamily="18" charset="0"/>
              </a:rPr>
              <a:t>source of the fire</a:t>
            </a:r>
            <a:r>
              <a:rPr lang="en-US" sz="1200" b="0" i="0" u="none" strike="noStrike" baseline="0" dirty="0">
                <a:solidFill>
                  <a:srgbClr val="000000"/>
                </a:solidFill>
                <a:latin typeface="Georgia" panose="02040502050405020303" pitchFamily="18" charset="0"/>
              </a:rPr>
              <a:t>. </a:t>
            </a:r>
          </a:p>
          <a:p>
            <a:endParaRPr lang="en-US" sz="1200" b="0" i="0" u="none" strike="noStrike" baseline="0" dirty="0">
              <a:solidFill>
                <a:srgbClr val="000000"/>
              </a:solidFill>
              <a:latin typeface="Georgia" panose="02040502050405020303" pitchFamily="18" charset="0"/>
            </a:endParaRPr>
          </a:p>
          <a:p>
            <a:endParaRPr lang="en-US" sz="1200" b="0" i="0" u="none" strike="noStrike" baseline="0" dirty="0">
              <a:solidFill>
                <a:srgbClr val="000000"/>
              </a:solidFill>
              <a:latin typeface="Georgia" panose="02040502050405020303" pitchFamily="18" charset="0"/>
            </a:endParaRPr>
          </a:p>
          <a:p>
            <a:pPr marL="171450" indent="-171450">
              <a:buFontTx/>
              <a:buChar char="-"/>
            </a:pPr>
            <a:r>
              <a:rPr lang="en-US" sz="1200" b="0" i="0" u="none" strike="noStrike" baseline="0" dirty="0">
                <a:solidFill>
                  <a:srgbClr val="000000"/>
                </a:solidFill>
                <a:latin typeface="Georgia" panose="02040502050405020303" pitchFamily="18" charset="0"/>
              </a:rPr>
              <a:t>Firefighters could cool the outside of the battery pack, but they could not reach the burning cells. </a:t>
            </a:r>
            <a:endParaRPr lang="es-ES" sz="1200" dirty="0">
              <a:latin typeface="Georgia" panose="02040502050405020303" pitchFamily="18" charset="0"/>
            </a:endParaRPr>
          </a:p>
        </p:txBody>
      </p:sp>
      <p:sp>
        <p:nvSpPr>
          <p:cNvPr id="11" name="TextBox 10">
            <a:extLst>
              <a:ext uri="{FF2B5EF4-FFF2-40B4-BE49-F238E27FC236}">
                <a16:creationId xmlns:a16="http://schemas.microsoft.com/office/drawing/2014/main" id="{DCA43C38-1B7E-65E4-2ABB-5CD34D2D64F9}"/>
              </a:ext>
            </a:extLst>
          </p:cNvPr>
          <p:cNvSpPr txBox="1"/>
          <p:nvPr/>
        </p:nvSpPr>
        <p:spPr>
          <a:xfrm>
            <a:off x="129923" y="5187651"/>
            <a:ext cx="8686548" cy="1015663"/>
          </a:xfrm>
          <a:prstGeom prst="rect">
            <a:avLst/>
          </a:prstGeom>
          <a:noFill/>
        </p:spPr>
        <p:txBody>
          <a:bodyPr wrap="square" rtlCol="0">
            <a:spAutoFit/>
          </a:bodyPr>
          <a:lstStyle/>
          <a:p>
            <a:pPr marL="171450" indent="-171450">
              <a:buFontTx/>
              <a:buChar char="-"/>
            </a:pPr>
            <a:r>
              <a:rPr lang="en-US" sz="1200" dirty="0">
                <a:solidFill>
                  <a:srgbClr val="000000"/>
                </a:solidFill>
                <a:latin typeface="Georgia" panose="02040502050405020303" pitchFamily="18" charset="0"/>
              </a:rPr>
              <a:t>There is not only the threat of a fire immediately after a crash, but also the </a:t>
            </a:r>
            <a:r>
              <a:rPr lang="en-US" sz="1200" b="1" dirty="0">
                <a:solidFill>
                  <a:srgbClr val="FF0000"/>
                </a:solidFill>
                <a:latin typeface="Georgia" panose="02040502050405020303" pitchFamily="18" charset="0"/>
              </a:rPr>
              <a:t>risk of a delayed event</a:t>
            </a:r>
            <a:r>
              <a:rPr lang="en-US" sz="1200" dirty="0">
                <a:solidFill>
                  <a:srgbClr val="000000"/>
                </a:solidFill>
                <a:latin typeface="Georgia" panose="02040502050405020303" pitchFamily="18" charset="0"/>
              </a:rPr>
              <a:t>. This could occur during post-crash handling, including towing and workshop activities. </a:t>
            </a:r>
          </a:p>
          <a:p>
            <a:endParaRPr lang="en-US" sz="1200" dirty="0">
              <a:solidFill>
                <a:srgbClr val="000000"/>
              </a:solidFill>
              <a:latin typeface="Georgia" panose="02040502050405020303" pitchFamily="18" charset="0"/>
            </a:endParaRPr>
          </a:p>
          <a:p>
            <a:pPr marL="171450" indent="-171450">
              <a:buFontTx/>
              <a:buChar char="-"/>
            </a:pPr>
            <a:endParaRPr lang="en-US" sz="1200" dirty="0">
              <a:solidFill>
                <a:srgbClr val="000000"/>
              </a:solidFill>
              <a:latin typeface="Georgia" panose="02040502050405020303" pitchFamily="18" charset="0"/>
            </a:endParaRPr>
          </a:p>
          <a:p>
            <a:pPr marL="171450" indent="-171450">
              <a:buFontTx/>
              <a:buChar char="-"/>
            </a:pPr>
            <a:r>
              <a:rPr lang="en-US" sz="1200" dirty="0">
                <a:solidFill>
                  <a:srgbClr val="000000"/>
                </a:solidFill>
                <a:latin typeface="Georgia" panose="02040502050405020303" pitchFamily="18" charset="0"/>
              </a:rPr>
              <a:t>It can be difficult to assess the risk by means of visual examination. </a:t>
            </a:r>
            <a:endParaRPr lang="es-ES" sz="1200" dirty="0">
              <a:latin typeface="Georgia" panose="02040502050405020303" pitchFamily="18" charset="0"/>
            </a:endParaRPr>
          </a:p>
        </p:txBody>
      </p:sp>
      <p:pic>
        <p:nvPicPr>
          <p:cNvPr id="17" name="Picture 16">
            <a:extLst>
              <a:ext uri="{FF2B5EF4-FFF2-40B4-BE49-F238E27FC236}">
                <a16:creationId xmlns:a16="http://schemas.microsoft.com/office/drawing/2014/main" id="{B72E3707-70F4-7B60-337E-ECB8181F4105}"/>
              </a:ext>
            </a:extLst>
          </p:cNvPr>
          <p:cNvPicPr>
            <a:picLocks noChangeAspect="1"/>
          </p:cNvPicPr>
          <p:nvPr/>
        </p:nvPicPr>
        <p:blipFill>
          <a:blip r:embed="rId4"/>
          <a:stretch>
            <a:fillRect/>
          </a:stretch>
        </p:blipFill>
        <p:spPr>
          <a:xfrm>
            <a:off x="6361486" y="1131438"/>
            <a:ext cx="2281436" cy="1684460"/>
          </a:xfrm>
          <a:prstGeom prst="rect">
            <a:avLst/>
          </a:prstGeom>
        </p:spPr>
      </p:pic>
      <p:sp>
        <p:nvSpPr>
          <p:cNvPr id="15" name="TextBox 14">
            <a:extLst>
              <a:ext uri="{FF2B5EF4-FFF2-40B4-BE49-F238E27FC236}">
                <a16:creationId xmlns:a16="http://schemas.microsoft.com/office/drawing/2014/main" id="{2AA837FA-6E7F-086E-F4F8-632EAB8B2346}"/>
              </a:ext>
            </a:extLst>
          </p:cNvPr>
          <p:cNvSpPr txBox="1"/>
          <p:nvPr/>
        </p:nvSpPr>
        <p:spPr>
          <a:xfrm>
            <a:off x="158810" y="1645387"/>
            <a:ext cx="6336705" cy="1015663"/>
          </a:xfrm>
          <a:prstGeom prst="rect">
            <a:avLst/>
          </a:prstGeom>
          <a:noFill/>
        </p:spPr>
        <p:txBody>
          <a:bodyPr wrap="square" rtlCol="0">
            <a:spAutoFit/>
          </a:bodyPr>
          <a:lstStyle/>
          <a:p>
            <a:pPr marL="171450" indent="-171450">
              <a:buFontTx/>
              <a:buChar char="-"/>
            </a:pPr>
            <a:r>
              <a:rPr lang="en-US" sz="1200" dirty="0">
                <a:solidFill>
                  <a:srgbClr val="000000"/>
                </a:solidFill>
                <a:latin typeface="Georgia" panose="02040502050405020303" pitchFamily="18" charset="0"/>
              </a:rPr>
              <a:t>Most of the time, </a:t>
            </a:r>
            <a:r>
              <a:rPr lang="en-US" sz="1200" b="1" dirty="0">
                <a:solidFill>
                  <a:srgbClr val="000000"/>
                </a:solidFill>
                <a:latin typeface="Georgia" panose="02040502050405020303" pitchFamily="18" charset="0"/>
              </a:rPr>
              <a:t>batteries are not the origin of the fire</a:t>
            </a:r>
            <a:r>
              <a:rPr lang="en-US" sz="1200" dirty="0">
                <a:solidFill>
                  <a:srgbClr val="000000"/>
                </a:solidFill>
                <a:latin typeface="Georgia" panose="02040502050405020303" pitchFamily="18" charset="0"/>
              </a:rPr>
              <a:t>. </a:t>
            </a:r>
          </a:p>
          <a:p>
            <a:endParaRPr lang="en-US" sz="1200" dirty="0">
              <a:solidFill>
                <a:srgbClr val="000000"/>
              </a:solidFill>
              <a:latin typeface="Georgia" panose="02040502050405020303" pitchFamily="18" charset="0"/>
            </a:endParaRPr>
          </a:p>
          <a:p>
            <a:endParaRPr lang="en-US" sz="1200" dirty="0">
              <a:solidFill>
                <a:srgbClr val="000000"/>
              </a:solidFill>
              <a:latin typeface="Georgia" panose="02040502050405020303" pitchFamily="18" charset="0"/>
            </a:endParaRPr>
          </a:p>
          <a:p>
            <a:pPr marL="171450" indent="-171450">
              <a:buFontTx/>
              <a:buChar char="-"/>
            </a:pPr>
            <a:r>
              <a:rPr lang="en-US" sz="1200" dirty="0">
                <a:solidFill>
                  <a:srgbClr val="000000"/>
                </a:solidFill>
                <a:latin typeface="Georgia" panose="02040502050405020303" pitchFamily="18" charset="0"/>
              </a:rPr>
              <a:t>Most of the </a:t>
            </a:r>
            <a:r>
              <a:rPr lang="en-US" sz="1200" b="1" dirty="0">
                <a:solidFill>
                  <a:srgbClr val="000000"/>
                </a:solidFill>
                <a:latin typeface="Georgia" panose="02040502050405020303" pitchFamily="18" charset="0"/>
              </a:rPr>
              <a:t>reported fires in EV </a:t>
            </a:r>
            <a:r>
              <a:rPr lang="en-US" sz="1200" u="sng" dirty="0">
                <a:solidFill>
                  <a:srgbClr val="000000"/>
                </a:solidFill>
                <a:latin typeface="Georgia" panose="02040502050405020303" pitchFamily="18" charset="0"/>
              </a:rPr>
              <a:t>are not related </a:t>
            </a:r>
            <a:r>
              <a:rPr lang="en-US" sz="1200" dirty="0">
                <a:solidFill>
                  <a:srgbClr val="000000"/>
                </a:solidFill>
                <a:latin typeface="Georgia" panose="02040502050405020303" pitchFamily="18" charset="0"/>
              </a:rPr>
              <a:t>to the traction battery (they are safe !!!), but to other parts the electrical system or the combustion engine (for hybrids)</a:t>
            </a:r>
            <a:endParaRPr lang="es-ES" sz="1200" dirty="0">
              <a:latin typeface="Georgia" panose="02040502050405020303" pitchFamily="18" charset="0"/>
            </a:endParaRPr>
          </a:p>
        </p:txBody>
      </p:sp>
      <p:grpSp>
        <p:nvGrpSpPr>
          <p:cNvPr id="21" name="Group 20">
            <a:extLst>
              <a:ext uri="{FF2B5EF4-FFF2-40B4-BE49-F238E27FC236}">
                <a16:creationId xmlns:a16="http://schemas.microsoft.com/office/drawing/2014/main" id="{76F7DC11-357E-7370-6FB4-2C9F30071D43}"/>
              </a:ext>
            </a:extLst>
          </p:cNvPr>
          <p:cNvGrpSpPr/>
          <p:nvPr/>
        </p:nvGrpSpPr>
        <p:grpSpPr>
          <a:xfrm>
            <a:off x="5848095" y="3408184"/>
            <a:ext cx="3113232" cy="1601819"/>
            <a:chOff x="2123728" y="3816665"/>
            <a:chExt cx="3113232" cy="1601819"/>
          </a:xfrm>
        </p:grpSpPr>
        <p:pic>
          <p:nvPicPr>
            <p:cNvPr id="19" name="Picture 18">
              <a:extLst>
                <a:ext uri="{FF2B5EF4-FFF2-40B4-BE49-F238E27FC236}">
                  <a16:creationId xmlns:a16="http://schemas.microsoft.com/office/drawing/2014/main" id="{F2872AD8-1BFC-403C-1C6A-25A69F41C4B5}"/>
                </a:ext>
              </a:extLst>
            </p:cNvPr>
            <p:cNvPicPr>
              <a:picLocks noChangeAspect="1"/>
            </p:cNvPicPr>
            <p:nvPr/>
          </p:nvPicPr>
          <p:blipFill rotWithShape="1">
            <a:blip r:embed="rId5"/>
            <a:srcRect l="2566" t="22790" r="5480" b="14127"/>
            <a:stretch/>
          </p:blipFill>
          <p:spPr>
            <a:xfrm>
              <a:off x="2123728" y="3816665"/>
              <a:ext cx="3113232" cy="1601819"/>
            </a:xfrm>
            <a:prstGeom prst="rect">
              <a:avLst/>
            </a:prstGeom>
          </p:spPr>
        </p:pic>
        <p:sp>
          <p:nvSpPr>
            <p:cNvPr id="20" name="Oval 19">
              <a:extLst>
                <a:ext uri="{FF2B5EF4-FFF2-40B4-BE49-F238E27FC236}">
                  <a16:creationId xmlns:a16="http://schemas.microsoft.com/office/drawing/2014/main" id="{1617CF63-114B-FAD4-0BAE-5007DAD88ED7}"/>
                </a:ext>
              </a:extLst>
            </p:cNvPr>
            <p:cNvSpPr/>
            <p:nvPr/>
          </p:nvSpPr>
          <p:spPr>
            <a:xfrm>
              <a:off x="3707904" y="4377279"/>
              <a:ext cx="144016" cy="14275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2" name="TextBox 11">
            <a:extLst>
              <a:ext uri="{FF2B5EF4-FFF2-40B4-BE49-F238E27FC236}">
                <a16:creationId xmlns:a16="http://schemas.microsoft.com/office/drawing/2014/main" id="{ABC1C8B3-4819-48EC-8F05-2E847E907AE2}"/>
              </a:ext>
            </a:extLst>
          </p:cNvPr>
          <p:cNvSpPr txBox="1"/>
          <p:nvPr/>
        </p:nvSpPr>
        <p:spPr>
          <a:xfrm>
            <a:off x="182673" y="4608404"/>
            <a:ext cx="7344816" cy="276999"/>
          </a:xfrm>
          <a:prstGeom prst="rect">
            <a:avLst/>
          </a:prstGeom>
          <a:noFill/>
        </p:spPr>
        <p:txBody>
          <a:bodyPr wrap="square" rtlCol="0">
            <a:spAutoFit/>
          </a:bodyPr>
          <a:lstStyle/>
          <a:p>
            <a:r>
              <a:rPr lang="en-US" sz="1200" dirty="0">
                <a:solidFill>
                  <a:srgbClr val="000000"/>
                </a:solidFill>
                <a:latin typeface="Georgia" panose="02040502050405020303" pitchFamily="18" charset="0"/>
              </a:rPr>
              <a:t>- There is a risk of reignition significant amounts of time after first extinguishment</a:t>
            </a:r>
            <a:endParaRPr lang="es-ES" sz="1200" dirty="0">
              <a:latin typeface="Georgia" panose="02040502050405020303" pitchFamily="18" charset="0"/>
            </a:endParaRPr>
          </a:p>
        </p:txBody>
      </p:sp>
      <p:pic>
        <p:nvPicPr>
          <p:cNvPr id="23" name="Picture 22">
            <a:extLst>
              <a:ext uri="{FF2B5EF4-FFF2-40B4-BE49-F238E27FC236}">
                <a16:creationId xmlns:a16="http://schemas.microsoft.com/office/drawing/2014/main" id="{5802F073-3927-667E-CEF8-F59AF04F04EF}"/>
              </a:ext>
            </a:extLst>
          </p:cNvPr>
          <p:cNvPicPr>
            <a:picLocks noChangeAspect="1"/>
          </p:cNvPicPr>
          <p:nvPr/>
        </p:nvPicPr>
        <p:blipFill>
          <a:blip r:embed="rId6"/>
          <a:stretch>
            <a:fillRect/>
          </a:stretch>
        </p:blipFill>
        <p:spPr>
          <a:xfrm>
            <a:off x="5364088" y="5385668"/>
            <a:ext cx="1314017" cy="1472332"/>
          </a:xfrm>
          <a:prstGeom prst="rect">
            <a:avLst/>
          </a:prstGeom>
        </p:spPr>
      </p:pic>
      <p:sp>
        <p:nvSpPr>
          <p:cNvPr id="24" name="TextBox 23">
            <a:extLst>
              <a:ext uri="{FF2B5EF4-FFF2-40B4-BE49-F238E27FC236}">
                <a16:creationId xmlns:a16="http://schemas.microsoft.com/office/drawing/2014/main" id="{8DCA87AE-68F0-8E50-18CC-250A21BE5B3A}"/>
              </a:ext>
            </a:extLst>
          </p:cNvPr>
          <p:cNvSpPr txBox="1"/>
          <p:nvPr/>
        </p:nvSpPr>
        <p:spPr>
          <a:xfrm>
            <a:off x="179180" y="2887145"/>
            <a:ext cx="7344816" cy="276999"/>
          </a:xfrm>
          <a:prstGeom prst="rect">
            <a:avLst/>
          </a:prstGeom>
          <a:noFill/>
        </p:spPr>
        <p:txBody>
          <a:bodyPr wrap="square" rtlCol="0">
            <a:spAutoFit/>
          </a:bodyPr>
          <a:lstStyle/>
          <a:p>
            <a:r>
              <a:rPr lang="en-US" sz="1200" dirty="0">
                <a:solidFill>
                  <a:srgbClr val="000000"/>
                </a:solidFill>
                <a:latin typeface="Georgia" panose="02040502050405020303" pitchFamily="18" charset="0"/>
              </a:rPr>
              <a:t>-  There is no danger to firefighters for electric shock due to using water as an extinguishing agent</a:t>
            </a:r>
            <a:endParaRPr lang="es-ES" sz="1200" dirty="0">
              <a:latin typeface="Georgia" panose="02040502050405020303" pitchFamily="18" charset="0"/>
            </a:endParaRPr>
          </a:p>
        </p:txBody>
      </p:sp>
      <p:sp>
        <p:nvSpPr>
          <p:cNvPr id="5" name="TextBox 4">
            <a:extLst>
              <a:ext uri="{FF2B5EF4-FFF2-40B4-BE49-F238E27FC236}">
                <a16:creationId xmlns:a16="http://schemas.microsoft.com/office/drawing/2014/main" id="{D1B2EFF4-5A0C-9732-972F-0CB36BDC608D}"/>
              </a:ext>
            </a:extLst>
          </p:cNvPr>
          <p:cNvSpPr txBox="1"/>
          <p:nvPr/>
        </p:nvSpPr>
        <p:spPr>
          <a:xfrm>
            <a:off x="1331640" y="1136845"/>
            <a:ext cx="5616625" cy="369332"/>
          </a:xfrm>
          <a:prstGeom prst="rect">
            <a:avLst/>
          </a:prstGeom>
          <a:noFill/>
          <a:ln>
            <a:noFill/>
          </a:ln>
        </p:spPr>
        <p:txBody>
          <a:bodyPr wrap="square" rtlCol="0">
            <a:spAutoFit/>
          </a:bodyPr>
          <a:lstStyle/>
          <a:p>
            <a:r>
              <a:rPr lang="en-US" b="1" dirty="0">
                <a:solidFill>
                  <a:srgbClr val="FF0000"/>
                </a:solidFill>
              </a:rPr>
              <a:t>Tips and lessons learned from Firefighters/Responders</a:t>
            </a:r>
            <a:endParaRPr lang="es-ES" b="1" dirty="0">
              <a:solidFill>
                <a:srgbClr val="FF0000"/>
              </a:solidFill>
            </a:endParaRPr>
          </a:p>
        </p:txBody>
      </p:sp>
    </p:spTree>
    <p:extLst>
      <p:ext uri="{BB962C8B-B14F-4D97-AF65-F5344CB8AC3E}">
        <p14:creationId xmlns:p14="http://schemas.microsoft.com/office/powerpoint/2010/main" val="1758092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05BC4D-660F-4D6D-B925-AAA04ED25BB1}"/>
              </a:ext>
            </a:extLst>
          </p:cNvPr>
          <p:cNvSpPr>
            <a:spLocks noGrp="1"/>
          </p:cNvSpPr>
          <p:nvPr>
            <p:ph type="body" sz="quarter" idx="24"/>
          </p:nvPr>
        </p:nvSpPr>
        <p:spPr>
          <a:xfrm>
            <a:off x="395536" y="476672"/>
            <a:ext cx="7920880" cy="504825"/>
          </a:xfrm>
        </p:spPr>
        <p:txBody>
          <a:bodyPr/>
          <a:lstStyle/>
          <a:p>
            <a:r>
              <a:rPr lang="es-ES" sz="1600" cap="all" dirty="0" err="1"/>
              <a:t>Fire</a:t>
            </a:r>
            <a:r>
              <a:rPr lang="es-ES" sz="1600" cap="all" dirty="0"/>
              <a:t> </a:t>
            </a:r>
            <a:r>
              <a:rPr lang="es-ES" sz="1600" cap="all" dirty="0" err="1"/>
              <a:t>risk</a:t>
            </a:r>
            <a:r>
              <a:rPr lang="es-ES" sz="1600" cap="all" dirty="0"/>
              <a:t> </a:t>
            </a:r>
            <a:r>
              <a:rPr lang="es-ES" sz="1600" cap="all" dirty="0" err="1"/>
              <a:t>hazards</a:t>
            </a:r>
            <a:r>
              <a:rPr lang="es-ES" sz="1600" cap="all" dirty="0"/>
              <a:t> in </a:t>
            </a:r>
            <a:r>
              <a:rPr lang="es-ES" sz="1600" cap="all" dirty="0" err="1"/>
              <a:t>lib</a:t>
            </a:r>
            <a:r>
              <a:rPr lang="es-ES" sz="1600" cap="all" dirty="0"/>
              <a:t> </a:t>
            </a:r>
            <a:r>
              <a:rPr lang="es-ES" sz="1600" cap="all" dirty="0" err="1"/>
              <a:t>batteries</a:t>
            </a:r>
            <a:endParaRPr lang="es-ES" sz="1600" cap="all" dirty="0"/>
          </a:p>
          <a:p>
            <a:endParaRPr lang="es-ES" sz="1600" cap="all" dirty="0"/>
          </a:p>
        </p:txBody>
      </p:sp>
      <p:sp>
        <p:nvSpPr>
          <p:cNvPr id="2" name="Text Placeholder 1">
            <a:extLst>
              <a:ext uri="{FF2B5EF4-FFF2-40B4-BE49-F238E27FC236}">
                <a16:creationId xmlns:a16="http://schemas.microsoft.com/office/drawing/2014/main" id="{C5A74BBD-F4FF-4A8D-BD34-2565E334D1B1}"/>
              </a:ext>
            </a:extLst>
          </p:cNvPr>
          <p:cNvSpPr>
            <a:spLocks noGrp="1"/>
          </p:cNvSpPr>
          <p:nvPr>
            <p:ph type="body" sz="quarter" idx="16"/>
          </p:nvPr>
        </p:nvSpPr>
        <p:spPr>
          <a:solidFill>
            <a:schemeClr val="accent2"/>
          </a:solidFill>
          <a:ln>
            <a:noFill/>
          </a:ln>
        </p:spPr>
        <p:txBody>
          <a:bodyPr spcFirstLastPara="1" wrap="square" lIns="91425" tIns="91425" rIns="91425" bIns="91425" anchor="ctr" anchorCtr="0"/>
          <a:lstStyle/>
          <a:p>
            <a:endParaRPr lang="es-ES" sz="1100" cap="all" dirty="0"/>
          </a:p>
        </p:txBody>
      </p:sp>
      <p:pic>
        <p:nvPicPr>
          <p:cNvPr id="10" name="Picture 9">
            <a:extLst>
              <a:ext uri="{FF2B5EF4-FFF2-40B4-BE49-F238E27FC236}">
                <a16:creationId xmlns:a16="http://schemas.microsoft.com/office/drawing/2014/main" id="{E5408ABA-9118-4C60-8867-06E2F8682F24}"/>
              </a:ext>
            </a:extLst>
          </p:cNvPr>
          <p:cNvPicPr>
            <a:picLocks noChangeAspect="1"/>
          </p:cNvPicPr>
          <p:nvPr/>
        </p:nvPicPr>
        <p:blipFill>
          <a:blip r:embed="rId3"/>
          <a:stretch>
            <a:fillRect/>
          </a:stretch>
        </p:blipFill>
        <p:spPr>
          <a:xfrm>
            <a:off x="8206917" y="103976"/>
            <a:ext cx="872011" cy="956215"/>
          </a:xfrm>
          <a:prstGeom prst="rect">
            <a:avLst/>
          </a:prstGeom>
        </p:spPr>
      </p:pic>
      <p:sp>
        <p:nvSpPr>
          <p:cNvPr id="3" name="TextBox 2">
            <a:extLst>
              <a:ext uri="{FF2B5EF4-FFF2-40B4-BE49-F238E27FC236}">
                <a16:creationId xmlns:a16="http://schemas.microsoft.com/office/drawing/2014/main" id="{2FF36175-12FB-CF07-6DC9-E97B7B6E77B0}"/>
              </a:ext>
            </a:extLst>
          </p:cNvPr>
          <p:cNvSpPr txBox="1"/>
          <p:nvPr/>
        </p:nvSpPr>
        <p:spPr>
          <a:xfrm>
            <a:off x="107505" y="5907680"/>
            <a:ext cx="8720415" cy="461665"/>
          </a:xfrm>
          <a:prstGeom prst="rect">
            <a:avLst/>
          </a:prstGeom>
          <a:noFill/>
        </p:spPr>
        <p:txBody>
          <a:bodyPr wrap="square" rtlCol="0">
            <a:spAutoFit/>
          </a:bodyPr>
          <a:lstStyle/>
          <a:p>
            <a:r>
              <a:rPr lang="en-US" sz="1200" dirty="0">
                <a:solidFill>
                  <a:srgbClr val="000000"/>
                </a:solidFill>
                <a:latin typeface="Georgia" panose="02040502050405020303" pitchFamily="18" charset="0"/>
              </a:rPr>
              <a:t>- There can be dangerous dissolved species in fire water run-off (fluoride and chloride). These concentrations might be too high to be released directly into the environment. Run-off water must be sent to a wastewater treatment plant. </a:t>
            </a:r>
            <a:endParaRPr lang="es-ES" sz="1200" dirty="0">
              <a:latin typeface="Georgia" panose="02040502050405020303" pitchFamily="18" charset="0"/>
            </a:endParaRPr>
          </a:p>
        </p:txBody>
      </p:sp>
      <p:sp>
        <p:nvSpPr>
          <p:cNvPr id="18" name="TextBox 17">
            <a:extLst>
              <a:ext uri="{FF2B5EF4-FFF2-40B4-BE49-F238E27FC236}">
                <a16:creationId xmlns:a16="http://schemas.microsoft.com/office/drawing/2014/main" id="{2AA837FA-6E7F-086E-F4F8-632EAB8B2346}"/>
              </a:ext>
            </a:extLst>
          </p:cNvPr>
          <p:cNvSpPr txBox="1"/>
          <p:nvPr/>
        </p:nvSpPr>
        <p:spPr>
          <a:xfrm>
            <a:off x="130199" y="3325775"/>
            <a:ext cx="5808764" cy="461665"/>
          </a:xfrm>
          <a:prstGeom prst="rect">
            <a:avLst/>
          </a:prstGeom>
          <a:noFill/>
        </p:spPr>
        <p:txBody>
          <a:bodyPr wrap="square" rtlCol="0">
            <a:spAutoFit/>
          </a:bodyPr>
          <a:lstStyle/>
          <a:p>
            <a:r>
              <a:rPr lang="en-US" sz="1200" dirty="0">
                <a:solidFill>
                  <a:srgbClr val="000000"/>
                </a:solidFill>
                <a:latin typeface="Georgia" panose="02040502050405020303" pitchFamily="18" charset="0"/>
              </a:rPr>
              <a:t>-  The LIB cells can produce a large amount of toxic gas when they experience thermal runaway </a:t>
            </a:r>
            <a:r>
              <a:rPr lang="en-US" sz="1200" b="1" dirty="0">
                <a:solidFill>
                  <a:srgbClr val="000000"/>
                </a:solidFill>
                <a:latin typeface="Georgia" panose="02040502050405020303" pitchFamily="18" charset="0"/>
              </a:rPr>
              <a:t>even before fire ignition</a:t>
            </a:r>
            <a:endParaRPr lang="es-ES" sz="1200" b="1" dirty="0">
              <a:latin typeface="Georgia" panose="02040502050405020303" pitchFamily="18" charset="0"/>
            </a:endParaRPr>
          </a:p>
        </p:txBody>
      </p:sp>
      <p:pic>
        <p:nvPicPr>
          <p:cNvPr id="14338" name="Picture 2" descr="3d Illustration Car Crash Querstion Mark: ilustración de stock 417381166 |  Shutterstock">
            <a:extLst>
              <a:ext uri="{FF2B5EF4-FFF2-40B4-BE49-F238E27FC236}">
                <a16:creationId xmlns:a16="http://schemas.microsoft.com/office/drawing/2014/main" id="{FCEEEFC2-E0B3-AC0D-D283-93E967B797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27" r="6427" b="14901"/>
          <a:stretch/>
        </p:blipFill>
        <p:spPr bwMode="auto">
          <a:xfrm>
            <a:off x="6496978" y="1505780"/>
            <a:ext cx="2486746" cy="195948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6E0C8C7-2246-1863-41C4-E00729A401FC}"/>
              </a:ext>
            </a:extLst>
          </p:cNvPr>
          <p:cNvSpPr txBox="1"/>
          <p:nvPr/>
        </p:nvSpPr>
        <p:spPr>
          <a:xfrm>
            <a:off x="130199" y="1563261"/>
            <a:ext cx="6240812" cy="1384995"/>
          </a:xfrm>
          <a:prstGeom prst="rect">
            <a:avLst/>
          </a:prstGeom>
          <a:noFill/>
        </p:spPr>
        <p:txBody>
          <a:bodyPr wrap="square" rtlCol="0">
            <a:spAutoFit/>
          </a:bodyPr>
          <a:lstStyle/>
          <a:p>
            <a:pPr marL="171450" indent="-171450">
              <a:buFontTx/>
              <a:buChar char="-"/>
            </a:pPr>
            <a:r>
              <a:rPr lang="en-US" sz="1200" dirty="0">
                <a:solidFill>
                  <a:srgbClr val="000000"/>
                </a:solidFill>
                <a:latin typeface="Georgia" panose="02040502050405020303" pitchFamily="18" charset="0"/>
              </a:rPr>
              <a:t>One of the biggest challenges for responders is to identify the type of vehicle (ICE, HEV, PHEV, BEV). </a:t>
            </a:r>
          </a:p>
          <a:p>
            <a:pPr marL="171450" indent="-171450">
              <a:buFontTx/>
              <a:buChar char="-"/>
            </a:pPr>
            <a:endParaRPr lang="en-US" sz="1200" dirty="0">
              <a:solidFill>
                <a:srgbClr val="000000"/>
              </a:solidFill>
              <a:latin typeface="Georgia" panose="02040502050405020303" pitchFamily="18" charset="0"/>
            </a:endParaRPr>
          </a:p>
          <a:p>
            <a:endParaRPr lang="en-US" sz="1200" dirty="0">
              <a:solidFill>
                <a:srgbClr val="000000"/>
              </a:solidFill>
              <a:latin typeface="Georgia" panose="02040502050405020303" pitchFamily="18" charset="0"/>
            </a:endParaRPr>
          </a:p>
          <a:p>
            <a:pPr marL="171450" indent="-171450">
              <a:buFontTx/>
              <a:buChar char="-"/>
            </a:pPr>
            <a:r>
              <a:rPr lang="en-US" sz="1200" dirty="0">
                <a:solidFill>
                  <a:srgbClr val="000000"/>
                </a:solidFill>
                <a:latin typeface="Georgia" panose="02040502050405020303" pitchFamily="18" charset="0"/>
              </a:rPr>
              <a:t>It is very important to understand what type of vehicle is being dealt with in order to make an appropriate assessment of its associated hazards. (Look for badges, stickers, exhaustion tube, small doors)</a:t>
            </a:r>
            <a:endParaRPr lang="es-ES" sz="1200" dirty="0">
              <a:latin typeface="Georgia" panose="02040502050405020303" pitchFamily="18" charset="0"/>
            </a:endParaRPr>
          </a:p>
        </p:txBody>
      </p:sp>
      <p:pic>
        <p:nvPicPr>
          <p:cNvPr id="14346" name="Picture 10" descr="3,700+ Firefighter Hose Stock Videos and Royalty-Free Footage - iStock |  Firefighter hose fire">
            <a:extLst>
              <a:ext uri="{FF2B5EF4-FFF2-40B4-BE49-F238E27FC236}">
                <a16:creationId xmlns:a16="http://schemas.microsoft.com/office/drawing/2014/main" id="{6871C274-5C2C-1A5F-22FC-8E49B0FB09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19" t="31459" r="11019" b="5900"/>
          <a:stretch/>
        </p:blipFill>
        <p:spPr bwMode="auto">
          <a:xfrm>
            <a:off x="5166948" y="3832155"/>
            <a:ext cx="3977052" cy="1797476"/>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Barricade - Free security icons">
            <a:extLst>
              <a:ext uri="{FF2B5EF4-FFF2-40B4-BE49-F238E27FC236}">
                <a16:creationId xmlns:a16="http://schemas.microsoft.com/office/drawing/2014/main" id="{02EC006B-4570-25E4-A5B2-B8DA59CE52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8829" y="4460057"/>
            <a:ext cx="1454373" cy="145437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5ADEB03-AC61-D902-1E26-1B8318D14B57}"/>
              </a:ext>
            </a:extLst>
          </p:cNvPr>
          <p:cNvSpPr txBox="1"/>
          <p:nvPr/>
        </p:nvSpPr>
        <p:spPr>
          <a:xfrm>
            <a:off x="107505" y="4229389"/>
            <a:ext cx="4896543" cy="1200329"/>
          </a:xfrm>
          <a:prstGeom prst="rect">
            <a:avLst/>
          </a:prstGeom>
          <a:noFill/>
        </p:spPr>
        <p:txBody>
          <a:bodyPr wrap="square" rtlCol="0">
            <a:spAutoFit/>
          </a:bodyPr>
          <a:lstStyle/>
          <a:p>
            <a:pPr marL="171450" indent="-171450">
              <a:buFontTx/>
              <a:buChar char="-"/>
            </a:pPr>
            <a:r>
              <a:rPr lang="en-US" sz="1200" dirty="0">
                <a:solidFill>
                  <a:srgbClr val="000000"/>
                </a:solidFill>
                <a:latin typeface="Georgia" panose="02040502050405020303" pitchFamily="18" charset="0"/>
              </a:rPr>
              <a:t>Large amount of smoke is emitted after batteries are extinguished.</a:t>
            </a:r>
          </a:p>
          <a:p>
            <a:endParaRPr lang="en-US" sz="1200" dirty="0">
              <a:solidFill>
                <a:srgbClr val="000000"/>
              </a:solidFill>
              <a:latin typeface="Georgia" panose="02040502050405020303" pitchFamily="18" charset="0"/>
            </a:endParaRPr>
          </a:p>
          <a:p>
            <a:endParaRPr lang="en-US" sz="1200" dirty="0">
              <a:solidFill>
                <a:srgbClr val="000000"/>
              </a:solidFill>
              <a:latin typeface="Georgia" panose="02040502050405020303" pitchFamily="18" charset="0"/>
            </a:endParaRPr>
          </a:p>
          <a:p>
            <a:endParaRPr lang="en-US" sz="1200" dirty="0">
              <a:solidFill>
                <a:srgbClr val="000000"/>
              </a:solidFill>
              <a:latin typeface="Georgia" panose="02040502050405020303" pitchFamily="18" charset="0"/>
            </a:endParaRPr>
          </a:p>
          <a:p>
            <a:pPr marL="171450" indent="-171450">
              <a:buFontTx/>
              <a:buChar char="-"/>
            </a:pPr>
            <a:r>
              <a:rPr lang="en-US" sz="1200" dirty="0">
                <a:solidFill>
                  <a:srgbClr val="000000"/>
                </a:solidFill>
                <a:latin typeface="Georgia" panose="02040502050405020303" pitchFamily="18" charset="0"/>
              </a:rPr>
              <a:t>Large area should be blocked off (HF and other toxic gases emissions during and after extinction)</a:t>
            </a:r>
            <a:endParaRPr lang="es-ES" sz="1200" dirty="0">
              <a:latin typeface="Georgia" panose="02040502050405020303" pitchFamily="18" charset="0"/>
            </a:endParaRPr>
          </a:p>
        </p:txBody>
      </p:sp>
      <p:pic>
        <p:nvPicPr>
          <p:cNvPr id="14348" name="Picture 12" descr="Hydrogen fluoride - Wikipedia">
            <a:extLst>
              <a:ext uri="{FF2B5EF4-FFF2-40B4-BE49-F238E27FC236}">
                <a16:creationId xmlns:a16="http://schemas.microsoft.com/office/drawing/2014/main" id="{405F7A7B-4D98-5DDB-BD5C-3A25ED2E93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315631">
            <a:off x="7769718" y="4094329"/>
            <a:ext cx="577760" cy="270123"/>
          </a:xfrm>
          <a:prstGeom prst="rect">
            <a:avLst/>
          </a:prstGeom>
          <a:noFill/>
          <a:extLst>
            <a:ext uri="{909E8E84-426E-40DD-AFC4-6F175D3DCCD1}">
              <a14:hiddenFill xmlns:a14="http://schemas.microsoft.com/office/drawing/2010/main">
                <a:solidFill>
                  <a:srgbClr val="FFFFFF"/>
                </a:solidFill>
              </a14:hiddenFill>
            </a:ext>
          </a:extLst>
        </p:spPr>
      </p:pic>
      <p:pic>
        <p:nvPicPr>
          <p:cNvPr id="14356" name="Picture 20" descr="Phosphoryl fluoride | F3OP | ChemSpider">
            <a:extLst>
              <a:ext uri="{FF2B5EF4-FFF2-40B4-BE49-F238E27FC236}">
                <a16:creationId xmlns:a16="http://schemas.microsoft.com/office/drawing/2014/main" id="{58521FD2-27E9-55E0-DCDB-AD392D6255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0284" y="5163310"/>
            <a:ext cx="832185" cy="832185"/>
          </a:xfrm>
          <a:prstGeom prst="rect">
            <a:avLst/>
          </a:prstGeom>
          <a:noFill/>
          <a:extLst>
            <a:ext uri="{909E8E84-426E-40DD-AFC4-6F175D3DCCD1}">
              <a14:hiddenFill xmlns:a14="http://schemas.microsoft.com/office/drawing/2010/main">
                <a:solidFill>
                  <a:srgbClr val="FFFFFF"/>
                </a:solidFill>
              </a14:hiddenFill>
            </a:ext>
          </a:extLst>
        </p:spPr>
      </p:pic>
      <p:pic>
        <p:nvPicPr>
          <p:cNvPr id="14368" name="Picture 32">
            <a:extLst>
              <a:ext uri="{FF2B5EF4-FFF2-40B4-BE49-F238E27FC236}">
                <a16:creationId xmlns:a16="http://schemas.microsoft.com/office/drawing/2014/main" id="{CC23430C-674F-644E-8AA4-06465BF0AB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373733">
            <a:off x="7787179" y="5494055"/>
            <a:ext cx="550281" cy="19947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CAFBCB88-FCD0-4286-34C3-3C7D55F83AA4}"/>
              </a:ext>
            </a:extLst>
          </p:cNvPr>
          <p:cNvSpPr txBox="1"/>
          <p:nvPr/>
        </p:nvSpPr>
        <p:spPr>
          <a:xfrm>
            <a:off x="1331640" y="1136845"/>
            <a:ext cx="5616625" cy="369332"/>
          </a:xfrm>
          <a:prstGeom prst="rect">
            <a:avLst/>
          </a:prstGeom>
          <a:noFill/>
          <a:ln>
            <a:noFill/>
          </a:ln>
        </p:spPr>
        <p:txBody>
          <a:bodyPr wrap="square" rtlCol="0">
            <a:spAutoFit/>
          </a:bodyPr>
          <a:lstStyle/>
          <a:p>
            <a:r>
              <a:rPr lang="en-US" b="1" dirty="0">
                <a:solidFill>
                  <a:srgbClr val="FF0000"/>
                </a:solidFill>
              </a:rPr>
              <a:t>Tips and lessons learned from Firefighters/Responders</a:t>
            </a:r>
            <a:endParaRPr lang="es-ES" b="1" dirty="0">
              <a:solidFill>
                <a:srgbClr val="FF0000"/>
              </a:solidFill>
            </a:endParaRPr>
          </a:p>
        </p:txBody>
      </p:sp>
    </p:spTree>
    <p:extLst>
      <p:ext uri="{BB962C8B-B14F-4D97-AF65-F5344CB8AC3E}">
        <p14:creationId xmlns:p14="http://schemas.microsoft.com/office/powerpoint/2010/main" val="1756256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08108-EE62-6776-19C3-5DAB1CD4A3C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1D9F3AF-67F9-0515-D38A-5C651F3B2240}"/>
              </a:ext>
            </a:extLst>
          </p:cNvPr>
          <p:cNvSpPr>
            <a:spLocks noGrp="1"/>
          </p:cNvSpPr>
          <p:nvPr>
            <p:ph type="body" sz="quarter" idx="16"/>
          </p:nvPr>
        </p:nvSpPr>
        <p:spPr/>
        <p:txBody>
          <a:bodyPr/>
          <a:lstStyle/>
          <a:p>
            <a:endParaRPr lang="es-ES" dirty="0"/>
          </a:p>
        </p:txBody>
      </p:sp>
      <p:sp>
        <p:nvSpPr>
          <p:cNvPr id="4" name="Text Placeholder 3">
            <a:extLst>
              <a:ext uri="{FF2B5EF4-FFF2-40B4-BE49-F238E27FC236}">
                <a16:creationId xmlns:a16="http://schemas.microsoft.com/office/drawing/2014/main" id="{67330AED-98F6-3C2D-467D-4CAEF90554BA}"/>
              </a:ext>
            </a:extLst>
          </p:cNvPr>
          <p:cNvSpPr>
            <a:spLocks noGrp="1"/>
          </p:cNvSpPr>
          <p:nvPr>
            <p:ph type="body" sz="quarter" idx="24"/>
          </p:nvPr>
        </p:nvSpPr>
        <p:spPr/>
        <p:txBody>
          <a:bodyPr/>
          <a:lstStyle/>
          <a:p>
            <a:r>
              <a:rPr lang="en-US" dirty="0"/>
              <a:t>CIC ENERGIGUNE</a:t>
            </a:r>
            <a:endParaRPr lang="es-ES" dirty="0"/>
          </a:p>
        </p:txBody>
      </p:sp>
      <p:sp>
        <p:nvSpPr>
          <p:cNvPr id="19" name="2 Marcador de número de diapositiva">
            <a:extLst>
              <a:ext uri="{FF2B5EF4-FFF2-40B4-BE49-F238E27FC236}">
                <a16:creationId xmlns:a16="http://schemas.microsoft.com/office/drawing/2014/main" id="{BD11AEDA-5B58-9444-7C4F-869FE74AB14D}"/>
              </a:ext>
            </a:extLst>
          </p:cNvPr>
          <p:cNvSpPr>
            <a:spLocks noGrp="1"/>
          </p:cNvSpPr>
          <p:nvPr>
            <p:ph type="sldNum" sz="quarter" idx="10"/>
          </p:nvPr>
        </p:nvSpPr>
        <p:spPr>
          <a:xfrm>
            <a:off x="7236296" y="6500366"/>
            <a:ext cx="1773560" cy="385018"/>
          </a:xfrm>
          <a:ln>
            <a:noFill/>
          </a:ln>
        </p:spPr>
        <p:txBody>
          <a:bodyPr/>
          <a:lstStyle>
            <a:lvl1pPr>
              <a:defRPr sz="900">
                <a:solidFill>
                  <a:srgbClr val="18D3D7"/>
                </a:solidFill>
                <a:latin typeface="Verdana" pitchFamily="34" charset="0"/>
                <a:ea typeface="Verdana" pitchFamily="34" charset="0"/>
                <a:cs typeface="Verdana" pitchFamily="34" charset="0"/>
              </a:defRPr>
            </a:lvl1pPr>
          </a:lstStyle>
          <a:p>
            <a:fld id="{C670556F-ADA2-491D-8160-D186F5566C8A}" type="slidenum">
              <a:rPr lang="es-ES" smtClean="0"/>
              <a:pPr/>
              <a:t>23</a:t>
            </a:fld>
            <a:endParaRPr lang="es-ES" dirty="0"/>
          </a:p>
        </p:txBody>
      </p:sp>
      <p:pic>
        <p:nvPicPr>
          <p:cNvPr id="3" name="Picture 2">
            <a:extLst>
              <a:ext uri="{FF2B5EF4-FFF2-40B4-BE49-F238E27FC236}">
                <a16:creationId xmlns:a16="http://schemas.microsoft.com/office/drawing/2014/main" id="{160A6800-8DCD-A87C-FC24-B18C2FA5F8AB}"/>
              </a:ext>
            </a:extLst>
          </p:cNvPr>
          <p:cNvPicPr>
            <a:picLocks noChangeAspect="1"/>
          </p:cNvPicPr>
          <p:nvPr/>
        </p:nvPicPr>
        <p:blipFill>
          <a:blip r:embed="rId3"/>
          <a:stretch>
            <a:fillRect/>
          </a:stretch>
        </p:blipFill>
        <p:spPr>
          <a:xfrm>
            <a:off x="8206917" y="103976"/>
            <a:ext cx="872011" cy="956215"/>
          </a:xfrm>
          <a:prstGeom prst="rect">
            <a:avLst/>
          </a:prstGeom>
        </p:spPr>
      </p:pic>
      <p:pic>
        <p:nvPicPr>
          <p:cNvPr id="7" name="Picture 6">
            <a:extLst>
              <a:ext uri="{FF2B5EF4-FFF2-40B4-BE49-F238E27FC236}">
                <a16:creationId xmlns:a16="http://schemas.microsoft.com/office/drawing/2014/main" id="{C4F980D2-BDD2-8772-D39C-C325B15FE4A0}"/>
              </a:ext>
            </a:extLst>
          </p:cNvPr>
          <p:cNvPicPr>
            <a:picLocks noChangeAspect="1"/>
          </p:cNvPicPr>
          <p:nvPr/>
        </p:nvPicPr>
        <p:blipFill>
          <a:blip r:embed="rId4"/>
          <a:stretch>
            <a:fillRect/>
          </a:stretch>
        </p:blipFill>
        <p:spPr>
          <a:xfrm>
            <a:off x="3419872" y="1176863"/>
            <a:ext cx="2605261" cy="718693"/>
          </a:xfrm>
          <a:prstGeom prst="rect">
            <a:avLst/>
          </a:prstGeom>
        </p:spPr>
      </p:pic>
      <p:pic>
        <p:nvPicPr>
          <p:cNvPr id="9" name="Picture 8">
            <a:extLst>
              <a:ext uri="{FF2B5EF4-FFF2-40B4-BE49-F238E27FC236}">
                <a16:creationId xmlns:a16="http://schemas.microsoft.com/office/drawing/2014/main" id="{065862AA-6435-2260-F6F7-602D267FB49F}"/>
              </a:ext>
            </a:extLst>
          </p:cNvPr>
          <p:cNvPicPr>
            <a:picLocks noChangeAspect="1"/>
          </p:cNvPicPr>
          <p:nvPr/>
        </p:nvPicPr>
        <p:blipFill>
          <a:blip r:embed="rId5"/>
          <a:stretch>
            <a:fillRect/>
          </a:stretch>
        </p:blipFill>
        <p:spPr>
          <a:xfrm>
            <a:off x="1259632" y="1253446"/>
            <a:ext cx="1552575" cy="447675"/>
          </a:xfrm>
          <a:prstGeom prst="rect">
            <a:avLst/>
          </a:prstGeom>
        </p:spPr>
      </p:pic>
      <p:pic>
        <p:nvPicPr>
          <p:cNvPr id="13" name="Picture 12">
            <a:extLst>
              <a:ext uri="{FF2B5EF4-FFF2-40B4-BE49-F238E27FC236}">
                <a16:creationId xmlns:a16="http://schemas.microsoft.com/office/drawing/2014/main" id="{2A71319A-1222-A2C0-79B0-E6A8317D2089}"/>
              </a:ext>
            </a:extLst>
          </p:cNvPr>
          <p:cNvPicPr>
            <a:picLocks noChangeAspect="1"/>
          </p:cNvPicPr>
          <p:nvPr/>
        </p:nvPicPr>
        <p:blipFill>
          <a:blip r:embed="rId6"/>
          <a:stretch>
            <a:fillRect/>
          </a:stretch>
        </p:blipFill>
        <p:spPr>
          <a:xfrm>
            <a:off x="2035919" y="1923615"/>
            <a:ext cx="4593354" cy="4092766"/>
          </a:xfrm>
          <a:prstGeom prst="rect">
            <a:avLst/>
          </a:prstGeom>
        </p:spPr>
      </p:pic>
      <p:sp>
        <p:nvSpPr>
          <p:cNvPr id="14" name="TextBox 13">
            <a:extLst>
              <a:ext uri="{FF2B5EF4-FFF2-40B4-BE49-F238E27FC236}">
                <a16:creationId xmlns:a16="http://schemas.microsoft.com/office/drawing/2014/main" id="{8FB2C532-80B9-1A75-DAF4-330A3A988DBD}"/>
              </a:ext>
            </a:extLst>
          </p:cNvPr>
          <p:cNvSpPr txBox="1"/>
          <p:nvPr/>
        </p:nvSpPr>
        <p:spPr>
          <a:xfrm>
            <a:off x="176642" y="6143690"/>
            <a:ext cx="9091720" cy="646331"/>
          </a:xfrm>
          <a:prstGeom prst="rect">
            <a:avLst/>
          </a:prstGeom>
          <a:noFill/>
        </p:spPr>
        <p:txBody>
          <a:bodyPr wrap="none" rtlCol="0">
            <a:spAutoFit/>
          </a:bodyPr>
          <a:lstStyle/>
          <a:p>
            <a:r>
              <a:rPr lang="en-US" dirty="0">
                <a:hlinkClick r:id="rId7"/>
              </a:rPr>
              <a:t>https://www.youtube.com/playlist?app=desktop&amp;list=PLljXqgL8yehXLQKHlH4rSQtKm5q7fw-UL</a:t>
            </a:r>
            <a:endParaRPr lang="en-US" dirty="0"/>
          </a:p>
          <a:p>
            <a:endParaRPr lang="en-US" dirty="0"/>
          </a:p>
        </p:txBody>
      </p:sp>
    </p:spTree>
    <p:extLst>
      <p:ext uri="{BB962C8B-B14F-4D97-AF65-F5344CB8AC3E}">
        <p14:creationId xmlns:p14="http://schemas.microsoft.com/office/powerpoint/2010/main" val="2189071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05BC4D-660F-4D6D-B925-AAA04ED25BB1}"/>
              </a:ext>
            </a:extLst>
          </p:cNvPr>
          <p:cNvSpPr>
            <a:spLocks noGrp="1"/>
          </p:cNvSpPr>
          <p:nvPr>
            <p:ph type="body" sz="quarter" idx="24"/>
          </p:nvPr>
        </p:nvSpPr>
        <p:spPr>
          <a:xfrm>
            <a:off x="395536" y="476672"/>
            <a:ext cx="7920880" cy="504825"/>
          </a:xfrm>
        </p:spPr>
        <p:txBody>
          <a:bodyPr/>
          <a:lstStyle/>
          <a:p>
            <a:r>
              <a:rPr lang="es-ES" sz="1600" cap="all" dirty="0" err="1"/>
              <a:t>Cic</a:t>
            </a:r>
            <a:r>
              <a:rPr lang="es-ES" sz="1600" cap="all" dirty="0"/>
              <a:t> </a:t>
            </a:r>
            <a:r>
              <a:rPr lang="es-ES" sz="1600" cap="all" dirty="0" err="1"/>
              <a:t>energigune</a:t>
            </a:r>
            <a:endParaRPr lang="es-ES" sz="1600" cap="all" dirty="0"/>
          </a:p>
        </p:txBody>
      </p:sp>
      <p:sp>
        <p:nvSpPr>
          <p:cNvPr id="2" name="Text Placeholder 1">
            <a:extLst>
              <a:ext uri="{FF2B5EF4-FFF2-40B4-BE49-F238E27FC236}">
                <a16:creationId xmlns:a16="http://schemas.microsoft.com/office/drawing/2014/main" id="{C5A74BBD-F4FF-4A8D-BD34-2565E334D1B1}"/>
              </a:ext>
            </a:extLst>
          </p:cNvPr>
          <p:cNvSpPr>
            <a:spLocks noGrp="1"/>
          </p:cNvSpPr>
          <p:nvPr>
            <p:ph type="body" sz="quarter" idx="16"/>
          </p:nvPr>
        </p:nvSpPr>
        <p:spPr>
          <a:solidFill>
            <a:schemeClr val="accent2"/>
          </a:solidFill>
          <a:ln>
            <a:noFill/>
          </a:ln>
        </p:spPr>
        <p:txBody>
          <a:bodyPr spcFirstLastPara="1" wrap="square" lIns="91425" tIns="91425" rIns="91425" bIns="91425" anchor="ctr" anchorCtr="0"/>
          <a:lstStyle/>
          <a:p>
            <a:endParaRPr lang="es-ES" sz="1100" cap="all" dirty="0"/>
          </a:p>
        </p:txBody>
      </p:sp>
      <p:pic>
        <p:nvPicPr>
          <p:cNvPr id="10" name="Picture 9">
            <a:extLst>
              <a:ext uri="{FF2B5EF4-FFF2-40B4-BE49-F238E27FC236}">
                <a16:creationId xmlns:a16="http://schemas.microsoft.com/office/drawing/2014/main" id="{E5408ABA-9118-4C60-8867-06E2F8682F24}"/>
              </a:ext>
            </a:extLst>
          </p:cNvPr>
          <p:cNvPicPr>
            <a:picLocks noChangeAspect="1"/>
          </p:cNvPicPr>
          <p:nvPr/>
        </p:nvPicPr>
        <p:blipFill>
          <a:blip r:embed="rId3"/>
          <a:stretch>
            <a:fillRect/>
          </a:stretch>
        </p:blipFill>
        <p:spPr>
          <a:xfrm>
            <a:off x="8206917" y="103976"/>
            <a:ext cx="872011" cy="956215"/>
          </a:xfrm>
          <a:prstGeom prst="rect">
            <a:avLst/>
          </a:prstGeom>
        </p:spPr>
      </p:pic>
      <p:sp>
        <p:nvSpPr>
          <p:cNvPr id="8" name="1 CuadroTexto">
            <a:extLst>
              <a:ext uri="{FF2B5EF4-FFF2-40B4-BE49-F238E27FC236}">
                <a16:creationId xmlns:a16="http://schemas.microsoft.com/office/drawing/2014/main" id="{2C92DAFE-DC8A-4894-B6AA-7EEAE993CD13}"/>
              </a:ext>
            </a:extLst>
          </p:cNvPr>
          <p:cNvSpPr txBox="1"/>
          <p:nvPr/>
        </p:nvSpPr>
        <p:spPr>
          <a:xfrm>
            <a:off x="1814738" y="1160163"/>
            <a:ext cx="5514523" cy="584775"/>
          </a:xfrm>
          <a:prstGeom prst="rect">
            <a:avLst/>
          </a:prstGeom>
          <a:noFill/>
        </p:spPr>
        <p:txBody>
          <a:bodyPr wrap="none" rtlCol="0">
            <a:prstTxWarp prst="textChevron">
              <a:avLst/>
            </a:prstTxWarp>
            <a:spAutoFit/>
          </a:bodyPr>
          <a:lstStyle/>
          <a:p>
            <a:r>
              <a:rPr lang="en-US" sz="3200" dirty="0" err="1">
                <a:effectLst>
                  <a:glow rad="101600">
                    <a:schemeClr val="accent1">
                      <a:satMod val="175000"/>
                      <a:alpha val="40000"/>
                    </a:schemeClr>
                  </a:glow>
                </a:effectLst>
              </a:rPr>
              <a:t>Eskerrik</a:t>
            </a:r>
            <a:r>
              <a:rPr lang="en-US" sz="3200" dirty="0">
                <a:effectLst>
                  <a:glow rad="101600">
                    <a:schemeClr val="accent1">
                      <a:satMod val="175000"/>
                      <a:alpha val="40000"/>
                    </a:schemeClr>
                  </a:glow>
                </a:effectLst>
              </a:rPr>
              <a:t> </a:t>
            </a:r>
            <a:r>
              <a:rPr lang="en-US" sz="3200" dirty="0" err="1">
                <a:effectLst>
                  <a:glow rad="101600">
                    <a:schemeClr val="accent1">
                      <a:satMod val="175000"/>
                      <a:alpha val="40000"/>
                    </a:schemeClr>
                  </a:glow>
                </a:effectLst>
              </a:rPr>
              <a:t>asko</a:t>
            </a:r>
            <a:r>
              <a:rPr lang="en-US" sz="3200" dirty="0">
                <a:effectLst>
                  <a:glow rad="101600">
                    <a:schemeClr val="accent1">
                      <a:satMod val="175000"/>
                      <a:alpha val="40000"/>
                    </a:schemeClr>
                  </a:glow>
                </a:effectLst>
              </a:rPr>
              <a:t> </a:t>
            </a:r>
            <a:r>
              <a:rPr lang="en-US" sz="3200" dirty="0" err="1">
                <a:effectLst>
                  <a:glow rad="101600">
                    <a:schemeClr val="accent1">
                      <a:satMod val="175000"/>
                      <a:alpha val="40000"/>
                    </a:schemeClr>
                  </a:glow>
                </a:effectLst>
              </a:rPr>
              <a:t>zuen</a:t>
            </a:r>
            <a:r>
              <a:rPr lang="en-US" sz="3200" dirty="0">
                <a:effectLst>
                  <a:glow rad="101600">
                    <a:schemeClr val="accent1">
                      <a:satMod val="175000"/>
                      <a:alpha val="40000"/>
                    </a:schemeClr>
                  </a:glow>
                </a:effectLst>
              </a:rPr>
              <a:t> </a:t>
            </a:r>
            <a:r>
              <a:rPr lang="en-US" sz="3200" dirty="0" err="1">
                <a:effectLst>
                  <a:glow rad="101600">
                    <a:schemeClr val="accent1">
                      <a:satMod val="175000"/>
                      <a:alpha val="40000"/>
                    </a:schemeClr>
                  </a:glow>
                </a:effectLst>
              </a:rPr>
              <a:t>arretagatik</a:t>
            </a:r>
            <a:r>
              <a:rPr lang="en-US" sz="3200" dirty="0">
                <a:effectLst>
                  <a:glow rad="101600">
                    <a:schemeClr val="accent1">
                      <a:satMod val="175000"/>
                      <a:alpha val="40000"/>
                    </a:schemeClr>
                  </a:glow>
                </a:effectLst>
              </a:rPr>
              <a:t>!!!</a:t>
            </a:r>
          </a:p>
        </p:txBody>
      </p:sp>
      <p:pic>
        <p:nvPicPr>
          <p:cNvPr id="11" name="Picture 10">
            <a:extLst>
              <a:ext uri="{FF2B5EF4-FFF2-40B4-BE49-F238E27FC236}">
                <a16:creationId xmlns:a16="http://schemas.microsoft.com/office/drawing/2014/main" id="{F4F2C1FE-02A8-419D-889B-AEF14A51ABE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3532" y="1744938"/>
            <a:ext cx="8416934" cy="4734525"/>
          </a:xfrm>
          <a:prstGeom prst="rect">
            <a:avLst/>
          </a:prstGeom>
        </p:spPr>
      </p:pic>
      <p:pic>
        <p:nvPicPr>
          <p:cNvPr id="9" name="Picture 4" descr="C:\Users\rpacios\AppData\Local\Microsoft\Windows\Temporary Internet Files\Content.IE5\OCZ5AX9J\MC900436119[1].wmf">
            <a:extLst>
              <a:ext uri="{FF2B5EF4-FFF2-40B4-BE49-F238E27FC236}">
                <a16:creationId xmlns:a16="http://schemas.microsoft.com/office/drawing/2014/main" id="{9CD32F31-BFD8-4E0E-8EC2-5EC5375D756E}"/>
              </a:ext>
            </a:extLst>
          </p:cNvPr>
          <p:cNvPicPr>
            <a:picLocks noChangeAspect="1" noChangeArrowheads="1"/>
          </p:cNvPicPr>
          <p:nvPr/>
        </p:nvPicPr>
        <p:blipFill>
          <a:blip r:embed="rId5" cstate="print"/>
          <a:srcRect/>
          <a:stretch>
            <a:fillRect/>
          </a:stretch>
        </p:blipFill>
        <p:spPr bwMode="auto">
          <a:xfrm>
            <a:off x="3779912" y="1940873"/>
            <a:ext cx="1418680" cy="1887234"/>
          </a:xfrm>
          <a:prstGeom prst="rect">
            <a:avLst/>
          </a:prstGeom>
          <a:noFill/>
        </p:spPr>
      </p:pic>
    </p:spTree>
    <p:extLst>
      <p:ext uri="{BB962C8B-B14F-4D97-AF65-F5344CB8AC3E}">
        <p14:creationId xmlns:p14="http://schemas.microsoft.com/office/powerpoint/2010/main" val="646148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5B2695-8751-43DA-8D4C-D1339824688C}"/>
              </a:ext>
            </a:extLst>
          </p:cNvPr>
          <p:cNvSpPr>
            <a:spLocks noGrp="1"/>
          </p:cNvSpPr>
          <p:nvPr>
            <p:ph type="body" sz="quarter" idx="16"/>
          </p:nvPr>
        </p:nvSpPr>
        <p:spPr/>
        <p:txBody>
          <a:bodyPr/>
          <a:lstStyle/>
          <a:p>
            <a:endParaRPr lang="es-ES" dirty="0"/>
          </a:p>
        </p:txBody>
      </p:sp>
      <p:sp>
        <p:nvSpPr>
          <p:cNvPr id="4" name="Text Placeholder 3">
            <a:extLst>
              <a:ext uri="{FF2B5EF4-FFF2-40B4-BE49-F238E27FC236}">
                <a16:creationId xmlns:a16="http://schemas.microsoft.com/office/drawing/2014/main" id="{AE33E330-BF73-43AA-A84A-821B95E8B210}"/>
              </a:ext>
            </a:extLst>
          </p:cNvPr>
          <p:cNvSpPr>
            <a:spLocks noGrp="1"/>
          </p:cNvSpPr>
          <p:nvPr>
            <p:ph type="body" sz="quarter" idx="24"/>
          </p:nvPr>
        </p:nvSpPr>
        <p:spPr/>
        <p:txBody>
          <a:bodyPr/>
          <a:lstStyle/>
          <a:p>
            <a:r>
              <a:rPr lang="en-US" dirty="0"/>
              <a:t>CIC ENERGIGUNE</a:t>
            </a:r>
            <a:endParaRPr lang="es-ES" dirty="0"/>
          </a:p>
        </p:txBody>
      </p:sp>
      <p:sp>
        <p:nvSpPr>
          <p:cNvPr id="19" name="2 Marcador de número de diapositiva">
            <a:extLst>
              <a:ext uri="{FF2B5EF4-FFF2-40B4-BE49-F238E27FC236}">
                <a16:creationId xmlns:a16="http://schemas.microsoft.com/office/drawing/2014/main" id="{0B736426-EB08-4209-A24D-2C3E5F08068E}"/>
              </a:ext>
            </a:extLst>
          </p:cNvPr>
          <p:cNvSpPr>
            <a:spLocks noGrp="1"/>
          </p:cNvSpPr>
          <p:nvPr>
            <p:ph type="sldNum" sz="quarter" idx="10"/>
          </p:nvPr>
        </p:nvSpPr>
        <p:spPr>
          <a:xfrm>
            <a:off x="7236296" y="6500366"/>
            <a:ext cx="1773560" cy="385018"/>
          </a:xfrm>
          <a:ln>
            <a:noFill/>
          </a:ln>
        </p:spPr>
        <p:txBody>
          <a:bodyPr/>
          <a:lstStyle>
            <a:lvl1pPr>
              <a:defRPr sz="900">
                <a:solidFill>
                  <a:srgbClr val="18D3D7"/>
                </a:solidFill>
                <a:latin typeface="Verdana" pitchFamily="34" charset="0"/>
                <a:ea typeface="Verdana" pitchFamily="34" charset="0"/>
                <a:cs typeface="Verdana" pitchFamily="34" charset="0"/>
              </a:defRPr>
            </a:lvl1pPr>
          </a:lstStyle>
          <a:p>
            <a:fld id="{C670556F-ADA2-491D-8160-D186F5566C8A}" type="slidenum">
              <a:rPr lang="es-ES" smtClean="0"/>
              <a:pPr/>
              <a:t>25</a:t>
            </a:fld>
            <a:endParaRPr lang="es-ES" dirty="0"/>
          </a:p>
        </p:txBody>
      </p:sp>
      <p:pic>
        <p:nvPicPr>
          <p:cNvPr id="3" name="Picture 2">
            <a:extLst>
              <a:ext uri="{FF2B5EF4-FFF2-40B4-BE49-F238E27FC236}">
                <a16:creationId xmlns:a16="http://schemas.microsoft.com/office/drawing/2014/main" id="{C4E2B167-7ED8-4E7A-9965-0C7F0EA8A44A}"/>
              </a:ext>
            </a:extLst>
          </p:cNvPr>
          <p:cNvPicPr>
            <a:picLocks noChangeAspect="1"/>
          </p:cNvPicPr>
          <p:nvPr/>
        </p:nvPicPr>
        <p:blipFill>
          <a:blip r:embed="rId3"/>
          <a:stretch>
            <a:fillRect/>
          </a:stretch>
        </p:blipFill>
        <p:spPr>
          <a:xfrm>
            <a:off x="8206917" y="103976"/>
            <a:ext cx="872011" cy="956215"/>
          </a:xfrm>
          <a:prstGeom prst="rect">
            <a:avLst/>
          </a:prstGeom>
        </p:spPr>
      </p:pic>
      <p:pic>
        <p:nvPicPr>
          <p:cNvPr id="5" name="Picture 4">
            <a:extLst>
              <a:ext uri="{FF2B5EF4-FFF2-40B4-BE49-F238E27FC236}">
                <a16:creationId xmlns:a16="http://schemas.microsoft.com/office/drawing/2014/main" id="{D5A915E8-27FD-4E7D-A813-78331C00D057}"/>
              </a:ext>
            </a:extLst>
          </p:cNvPr>
          <p:cNvPicPr>
            <a:picLocks noChangeAspect="1"/>
          </p:cNvPicPr>
          <p:nvPr/>
        </p:nvPicPr>
        <p:blipFill>
          <a:blip r:embed="rId4"/>
          <a:stretch>
            <a:fillRect/>
          </a:stretch>
        </p:blipFill>
        <p:spPr>
          <a:xfrm>
            <a:off x="3895578" y="1504217"/>
            <a:ext cx="4779678" cy="4779678"/>
          </a:xfrm>
          <a:prstGeom prst="rect">
            <a:avLst/>
          </a:prstGeom>
        </p:spPr>
      </p:pic>
      <p:pic>
        <p:nvPicPr>
          <p:cNvPr id="10" name="2 Imagen" descr="preguntas.jpg">
            <a:extLst>
              <a:ext uri="{FF2B5EF4-FFF2-40B4-BE49-F238E27FC236}">
                <a16:creationId xmlns:a16="http://schemas.microsoft.com/office/drawing/2014/main" id="{97369C57-77DF-42C4-B766-A33FF738A490}"/>
              </a:ext>
            </a:extLst>
          </p:cNvPr>
          <p:cNvPicPr>
            <a:picLocks noChangeAspect="1"/>
          </p:cNvPicPr>
          <p:nvPr/>
        </p:nvPicPr>
        <p:blipFill>
          <a:blip r:embed="rId5" cstate="print"/>
          <a:stretch>
            <a:fillRect/>
          </a:stretch>
        </p:blipFill>
        <p:spPr>
          <a:xfrm>
            <a:off x="321153" y="2881604"/>
            <a:ext cx="2834309" cy="1885041"/>
          </a:xfrm>
          <a:prstGeom prst="rect">
            <a:avLst/>
          </a:prstGeom>
        </p:spPr>
      </p:pic>
      <p:sp>
        <p:nvSpPr>
          <p:cNvPr id="11" name="4 CuadroTexto">
            <a:extLst>
              <a:ext uri="{FF2B5EF4-FFF2-40B4-BE49-F238E27FC236}">
                <a16:creationId xmlns:a16="http://schemas.microsoft.com/office/drawing/2014/main" id="{8CD2F4D1-A5D7-468C-9D41-3B91678C41FE}"/>
              </a:ext>
            </a:extLst>
          </p:cNvPr>
          <p:cNvSpPr txBox="1"/>
          <p:nvPr/>
        </p:nvSpPr>
        <p:spPr>
          <a:xfrm>
            <a:off x="749029" y="1690542"/>
            <a:ext cx="1978555" cy="523220"/>
          </a:xfrm>
          <a:prstGeom prst="rect">
            <a:avLst/>
          </a:prstGeom>
          <a:noFill/>
        </p:spPr>
        <p:txBody>
          <a:bodyPr wrap="none" rtlCol="0">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reflection blurRad="6350" stA="60000" endA="900" endPos="60000" dist="29997" dir="5400000" sy="-100000" algn="bl" rotWithShape="0"/>
                </a:effectLst>
              </a:rPr>
              <a:t>Questions?</a:t>
            </a:r>
          </a:p>
        </p:txBody>
      </p:sp>
    </p:spTree>
    <p:extLst>
      <p:ext uri="{BB962C8B-B14F-4D97-AF65-F5344CB8AC3E}">
        <p14:creationId xmlns:p14="http://schemas.microsoft.com/office/powerpoint/2010/main" val="1244077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E5DB8733-AF61-4CC5-817A-884F98C27446}"/>
              </a:ext>
            </a:extLst>
          </p:cNvPr>
          <p:cNvSpPr/>
          <p:nvPr/>
        </p:nvSpPr>
        <p:spPr>
          <a:xfrm>
            <a:off x="6228184" y="2732655"/>
            <a:ext cx="2664296" cy="1392689"/>
          </a:xfrm>
          <a:prstGeom prst="rect">
            <a:avLst/>
          </a:prstGeom>
          <a:noFill/>
          <a:ln>
            <a:solidFill>
              <a:srgbClr val="8EDD65"/>
            </a:solidFill>
          </a:ln>
        </p:spPr>
        <p:txBody>
          <a:bodyPr wrap="square">
            <a:spAutoFit/>
          </a:bodyPr>
          <a:lstStyle/>
          <a:p>
            <a:pPr marL="0" marR="0" lvl="0" indent="0" algn="ctr" defTabSz="914400" rtl="0" eaLnBrk="1" fontAlgn="base" latinLnBrk="0" hangingPunct="1">
              <a:lnSpc>
                <a:spcPct val="100000"/>
              </a:lnSpc>
              <a:spcBef>
                <a:spcPts val="300"/>
              </a:spcBef>
              <a:spcAft>
                <a:spcPts val="300"/>
              </a:spcAft>
              <a:buClrTx/>
              <a:buSzTx/>
              <a:buFontTx/>
              <a:buNone/>
              <a:tabLst/>
              <a:defRPr/>
            </a:pPr>
            <a:endParaRPr kumimoji="0" lang="en-GB" sz="600" b="1" i="0" u="none" strike="noStrike" kern="1200" cap="none" spc="0" normalizeH="0" baseline="0" noProof="0" dirty="0">
              <a:ln>
                <a:noFill/>
              </a:ln>
              <a:solidFill>
                <a:schemeClr val="tx1"/>
              </a:solidFill>
              <a:effectLst/>
              <a:uLnTx/>
              <a:uFillTx/>
              <a:latin typeface="Calibri" panose="020F0502020204030204" pitchFamily="34" charset="0"/>
              <a:ea typeface="ＭＳ Ｐゴシック" pitchFamily="-1" charset="-128"/>
              <a:cs typeface="Calibri" panose="020F0502020204030204" pitchFamily="34" charset="0"/>
            </a:endParaRPr>
          </a:p>
          <a:p>
            <a:pPr marL="0" marR="0" lvl="0" indent="0" algn="ctr" defTabSz="914400" rtl="0" eaLnBrk="1" fontAlgn="base" latinLnBrk="0" hangingPunct="1">
              <a:lnSpc>
                <a:spcPct val="100000"/>
              </a:lnSpc>
              <a:spcBef>
                <a:spcPts val="300"/>
              </a:spcBef>
              <a:spcAft>
                <a:spcPts val="600"/>
              </a:spcAft>
              <a:buClrTx/>
              <a:buSzTx/>
              <a:buFontTx/>
              <a:buNone/>
              <a:tabLst/>
              <a:defRPr/>
            </a:pPr>
            <a:r>
              <a:rPr kumimoji="0" lang="en-GB" sz="1100" b="1" i="0" u="none" strike="noStrike" kern="1200" cap="none" spc="0" normalizeH="0" baseline="0" noProof="0" dirty="0">
                <a:ln>
                  <a:noFill/>
                </a:ln>
                <a:solidFill>
                  <a:srgbClr val="8EDD65"/>
                </a:solidFill>
                <a:effectLst/>
                <a:uLnTx/>
                <a:uFillTx/>
                <a:latin typeface="Verdana" panose="020B0604030504040204" pitchFamily="34" charset="0"/>
                <a:ea typeface="Verdana" panose="020B0604030504040204" pitchFamily="34" charset="0"/>
                <a:cs typeface="Calibri" panose="020F0502020204030204" pitchFamily="34" charset="0"/>
              </a:rPr>
              <a:t>CONTACT</a:t>
            </a:r>
          </a:p>
          <a:p>
            <a:pPr marL="0" marR="0" lvl="0" indent="0" algn="ctr" defTabSz="914400" rtl="0" eaLnBrk="1" fontAlgn="base" latinLnBrk="0" hangingPunct="1">
              <a:lnSpc>
                <a:spcPct val="100000"/>
              </a:lnSpc>
              <a:spcBef>
                <a:spcPts val="300"/>
              </a:spcBef>
              <a:spcAft>
                <a:spcPts val="300"/>
              </a:spcAft>
              <a:buClrTx/>
              <a:buSzTx/>
              <a:buFontTx/>
              <a:buNone/>
              <a:tabLst/>
              <a:defRPr/>
            </a:pPr>
            <a:r>
              <a:rPr lang="en-GB" sz="1000" b="1" dirty="0">
                <a:solidFill>
                  <a:schemeClr val="bg1"/>
                </a:solidFill>
                <a:latin typeface="Verdana" panose="020B0604030504040204" pitchFamily="34" charset="0"/>
                <a:ea typeface="Verdana" panose="020B0604030504040204" pitchFamily="34" charset="0"/>
                <a:cs typeface="Calibri" panose="020F0502020204030204" pitchFamily="34" charset="0"/>
              </a:rPr>
              <a:t>Roberto Pacios</a:t>
            </a:r>
            <a:endParaRPr kumimoji="0" lang="en-GB" sz="1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Calibri" panose="020F0502020204030204" pitchFamily="34" charset="0"/>
            </a:endParaRPr>
          </a:p>
          <a:p>
            <a:pPr marL="0" marR="0" lvl="0" indent="0" algn="ctr" defTabSz="914400" rtl="0" eaLnBrk="1" fontAlgn="base" latinLnBrk="0" hangingPunct="1">
              <a:lnSpc>
                <a:spcPct val="100000"/>
              </a:lnSpc>
              <a:spcBef>
                <a:spcPts val="300"/>
              </a:spcBef>
              <a:spcAft>
                <a:spcPts val="300"/>
              </a:spcAft>
              <a:buClrTx/>
              <a:buSzTx/>
              <a:buFontTx/>
              <a:buNone/>
              <a:tabLst/>
              <a:defRPr/>
            </a:pPr>
            <a:r>
              <a:rPr kumimoji="0" lang="en-GB" sz="10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Calibri" panose="020F0502020204030204" pitchFamily="34" charset="0"/>
              </a:rPr>
              <a:t>EES Technology Coordinator</a:t>
            </a:r>
          </a:p>
          <a:p>
            <a:pPr marL="0" marR="0" lvl="0" indent="0" algn="ctr" defTabSz="914400" rtl="0" eaLnBrk="1" fontAlgn="base" latinLnBrk="0" hangingPunct="1">
              <a:lnSpc>
                <a:spcPct val="100000"/>
              </a:lnSpc>
              <a:spcBef>
                <a:spcPts val="300"/>
              </a:spcBef>
              <a:spcAft>
                <a:spcPts val="300"/>
              </a:spcAft>
              <a:buClrTx/>
              <a:buSzTx/>
              <a:buFontTx/>
              <a:buNone/>
              <a:tabLst/>
              <a:defRPr/>
            </a:pPr>
            <a:r>
              <a:rPr kumimoji="0" lang="en-GB" sz="10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Calibri" panose="020F0502020204030204" pitchFamily="34" charset="0"/>
                <a:hlinkClick r:id="rId2"/>
              </a:rPr>
              <a:t>rpacios@cicenergigune.com</a:t>
            </a:r>
            <a:endParaRPr kumimoji="0" lang="en-GB" sz="1000" b="0"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Calibri" panose="020F0502020204030204" pitchFamily="34" charset="0"/>
            </a:endParaRPr>
          </a:p>
          <a:p>
            <a:pPr marL="0" marR="0" lvl="0" indent="0" algn="ctr" defTabSz="914400" rtl="0" eaLnBrk="1" fontAlgn="base" latinLnBrk="0" hangingPunct="1">
              <a:lnSpc>
                <a:spcPct val="100000"/>
              </a:lnSpc>
              <a:spcBef>
                <a:spcPts val="300"/>
              </a:spcBef>
              <a:spcAft>
                <a:spcPts val="300"/>
              </a:spcAft>
              <a:buClrTx/>
              <a:buSzTx/>
              <a:buFontTx/>
              <a:buNone/>
              <a:tabLst/>
              <a:defRPr/>
            </a:pPr>
            <a:endParaRPr lang="en-GB" sz="1000" dirty="0">
              <a:solidFill>
                <a:schemeClr val="bg1"/>
              </a:solidFill>
              <a:latin typeface="Verdana" panose="020B060403050404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412090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05BC4D-660F-4D6D-B925-AAA04ED25BB1}"/>
              </a:ext>
            </a:extLst>
          </p:cNvPr>
          <p:cNvSpPr>
            <a:spLocks noGrp="1"/>
          </p:cNvSpPr>
          <p:nvPr>
            <p:ph type="body" sz="quarter" idx="24"/>
          </p:nvPr>
        </p:nvSpPr>
        <p:spPr>
          <a:xfrm>
            <a:off x="395536" y="476672"/>
            <a:ext cx="7920880" cy="504825"/>
          </a:xfrm>
        </p:spPr>
        <p:txBody>
          <a:bodyPr/>
          <a:lstStyle/>
          <a:p>
            <a:r>
              <a:rPr lang="en-US" sz="1600" cap="all" dirty="0"/>
              <a:t>Safety of lib batteries</a:t>
            </a:r>
            <a:endParaRPr lang="es-ES" sz="1600" cap="all" dirty="0"/>
          </a:p>
        </p:txBody>
      </p:sp>
      <p:sp>
        <p:nvSpPr>
          <p:cNvPr id="2" name="Text Placeholder 1">
            <a:extLst>
              <a:ext uri="{FF2B5EF4-FFF2-40B4-BE49-F238E27FC236}">
                <a16:creationId xmlns:a16="http://schemas.microsoft.com/office/drawing/2014/main" id="{C5A74BBD-F4FF-4A8D-BD34-2565E334D1B1}"/>
              </a:ext>
            </a:extLst>
          </p:cNvPr>
          <p:cNvSpPr>
            <a:spLocks noGrp="1"/>
          </p:cNvSpPr>
          <p:nvPr>
            <p:ph type="body" sz="quarter" idx="16"/>
          </p:nvPr>
        </p:nvSpPr>
        <p:spPr>
          <a:solidFill>
            <a:schemeClr val="accent2"/>
          </a:solidFill>
          <a:ln>
            <a:noFill/>
          </a:ln>
        </p:spPr>
        <p:txBody>
          <a:bodyPr spcFirstLastPara="1" wrap="square" lIns="91425" tIns="91425" rIns="91425" bIns="91425" anchor="ctr" anchorCtr="0"/>
          <a:lstStyle/>
          <a:p>
            <a:endParaRPr lang="es-ES" sz="1100" cap="all" dirty="0"/>
          </a:p>
        </p:txBody>
      </p:sp>
      <p:pic>
        <p:nvPicPr>
          <p:cNvPr id="10" name="Picture 9">
            <a:extLst>
              <a:ext uri="{FF2B5EF4-FFF2-40B4-BE49-F238E27FC236}">
                <a16:creationId xmlns:a16="http://schemas.microsoft.com/office/drawing/2014/main" id="{E5408ABA-9118-4C60-8867-06E2F8682F24}"/>
              </a:ext>
            </a:extLst>
          </p:cNvPr>
          <p:cNvPicPr>
            <a:picLocks noChangeAspect="1"/>
          </p:cNvPicPr>
          <p:nvPr/>
        </p:nvPicPr>
        <p:blipFill>
          <a:blip r:embed="rId3"/>
          <a:stretch>
            <a:fillRect/>
          </a:stretch>
        </p:blipFill>
        <p:spPr>
          <a:xfrm>
            <a:off x="8206917" y="103976"/>
            <a:ext cx="872011" cy="956215"/>
          </a:xfrm>
          <a:prstGeom prst="rect">
            <a:avLst/>
          </a:prstGeom>
        </p:spPr>
      </p:pic>
      <p:pic>
        <p:nvPicPr>
          <p:cNvPr id="1026" name="Picture 2" descr="Cute Happy Battery Character Funny Celebration Stock Vector (Royalty Free)  2338907483 | Shutterstock">
            <a:extLst>
              <a:ext uri="{FF2B5EF4-FFF2-40B4-BE49-F238E27FC236}">
                <a16:creationId xmlns:a16="http://schemas.microsoft.com/office/drawing/2014/main" id="{336187FD-55BF-B0BE-B53F-AC943A1E26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24" t="6801" r="18016" b="12200"/>
          <a:stretch/>
        </p:blipFill>
        <p:spPr bwMode="auto">
          <a:xfrm>
            <a:off x="6969880" y="3789040"/>
            <a:ext cx="1512168" cy="2160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255F641-C746-2C33-52D2-FF80CA6DC9B4}"/>
              </a:ext>
            </a:extLst>
          </p:cNvPr>
          <p:cNvSpPr txBox="1"/>
          <p:nvPr/>
        </p:nvSpPr>
        <p:spPr>
          <a:xfrm>
            <a:off x="2195736" y="3924919"/>
            <a:ext cx="3384376" cy="369332"/>
          </a:xfrm>
          <a:prstGeom prst="rect">
            <a:avLst/>
          </a:prstGeom>
          <a:noFill/>
          <a:ln>
            <a:solidFill>
              <a:srgbClr val="FF0000"/>
            </a:solidFill>
          </a:ln>
        </p:spPr>
        <p:txBody>
          <a:bodyPr wrap="square" rtlCol="0">
            <a:spAutoFit/>
          </a:bodyPr>
          <a:lstStyle/>
          <a:p>
            <a:r>
              <a:rPr lang="en-US" b="1" dirty="0">
                <a:solidFill>
                  <a:srgbClr val="FF0000"/>
                </a:solidFill>
              </a:rPr>
              <a:t>BATTERIES ARE SAFE (VERY) !!!!!!</a:t>
            </a:r>
            <a:endParaRPr lang="es-ES" b="1" dirty="0">
              <a:solidFill>
                <a:srgbClr val="FF0000"/>
              </a:solidFill>
            </a:endParaRPr>
          </a:p>
        </p:txBody>
      </p:sp>
      <p:sp>
        <p:nvSpPr>
          <p:cNvPr id="5" name="TextBox 4">
            <a:extLst>
              <a:ext uri="{FF2B5EF4-FFF2-40B4-BE49-F238E27FC236}">
                <a16:creationId xmlns:a16="http://schemas.microsoft.com/office/drawing/2014/main" id="{C9E93973-C815-2DF8-BD90-A394228E16AC}"/>
              </a:ext>
            </a:extLst>
          </p:cNvPr>
          <p:cNvSpPr txBox="1"/>
          <p:nvPr/>
        </p:nvSpPr>
        <p:spPr>
          <a:xfrm>
            <a:off x="-552" y="1151001"/>
            <a:ext cx="1087862" cy="338554"/>
          </a:xfrm>
          <a:prstGeom prst="rect">
            <a:avLst/>
          </a:prstGeom>
          <a:noFill/>
        </p:spPr>
        <p:txBody>
          <a:bodyPr wrap="none" rtlCol="0">
            <a:spAutoFit/>
          </a:bodyPr>
          <a:lstStyle/>
          <a:p>
            <a:r>
              <a:rPr lang="en-US" sz="1600" b="1" dirty="0"/>
              <a:t>In spite of:</a:t>
            </a:r>
            <a:endParaRPr lang="es-ES" sz="1600" b="1" dirty="0"/>
          </a:p>
        </p:txBody>
      </p:sp>
      <p:sp>
        <p:nvSpPr>
          <p:cNvPr id="6" name="AutoShape 4" descr="Flyer warns Tesla vehicles may suddenly start on fire | Stable Diffusion">
            <a:extLst>
              <a:ext uri="{FF2B5EF4-FFF2-40B4-BE49-F238E27FC236}">
                <a16:creationId xmlns:a16="http://schemas.microsoft.com/office/drawing/2014/main" id="{FDFDC2A8-AD9B-95B5-8EE3-61AD9EC080F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7" name="Picture 6">
            <a:extLst>
              <a:ext uri="{FF2B5EF4-FFF2-40B4-BE49-F238E27FC236}">
                <a16:creationId xmlns:a16="http://schemas.microsoft.com/office/drawing/2014/main" id="{7CF76E8E-2E91-A3E8-8627-31949B3AA398}"/>
              </a:ext>
            </a:extLst>
          </p:cNvPr>
          <p:cNvPicPr>
            <a:picLocks noChangeAspect="1"/>
          </p:cNvPicPr>
          <p:nvPr/>
        </p:nvPicPr>
        <p:blipFill>
          <a:blip r:embed="rId5"/>
          <a:stretch>
            <a:fillRect/>
          </a:stretch>
        </p:blipFill>
        <p:spPr>
          <a:xfrm>
            <a:off x="179512" y="1548049"/>
            <a:ext cx="2140774" cy="2140774"/>
          </a:xfrm>
          <a:prstGeom prst="rect">
            <a:avLst/>
          </a:prstGeom>
        </p:spPr>
      </p:pic>
      <p:pic>
        <p:nvPicPr>
          <p:cNvPr id="8" name="Picture 7">
            <a:extLst>
              <a:ext uri="{FF2B5EF4-FFF2-40B4-BE49-F238E27FC236}">
                <a16:creationId xmlns:a16="http://schemas.microsoft.com/office/drawing/2014/main" id="{6ED9CA0B-E5F0-704F-413D-8A6F42891BE1}"/>
              </a:ext>
            </a:extLst>
          </p:cNvPr>
          <p:cNvPicPr>
            <a:picLocks noChangeAspect="1"/>
          </p:cNvPicPr>
          <p:nvPr/>
        </p:nvPicPr>
        <p:blipFill>
          <a:blip r:embed="rId6"/>
          <a:stretch>
            <a:fillRect/>
          </a:stretch>
        </p:blipFill>
        <p:spPr>
          <a:xfrm>
            <a:off x="4459324" y="1463891"/>
            <a:ext cx="3985768" cy="2241994"/>
          </a:xfrm>
          <a:prstGeom prst="rect">
            <a:avLst/>
          </a:prstGeom>
        </p:spPr>
      </p:pic>
      <p:pic>
        <p:nvPicPr>
          <p:cNvPr id="1030" name="Picture 6" descr="Petition · Stop Mass Media Propaganda - United States · Change.org">
            <a:extLst>
              <a:ext uri="{FF2B5EF4-FFF2-40B4-BE49-F238E27FC236}">
                <a16:creationId xmlns:a16="http://schemas.microsoft.com/office/drawing/2014/main" id="{D58542F5-7271-85AD-C504-CD5A424AB77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837"/>
          <a:stretch/>
        </p:blipFill>
        <p:spPr bwMode="auto">
          <a:xfrm>
            <a:off x="2552061" y="2122396"/>
            <a:ext cx="1675488" cy="83090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4AD9786-4554-90D2-7853-05C66FC0C7B7}"/>
              </a:ext>
            </a:extLst>
          </p:cNvPr>
          <p:cNvSpPr txBox="1"/>
          <p:nvPr/>
        </p:nvSpPr>
        <p:spPr>
          <a:xfrm>
            <a:off x="218732" y="4463565"/>
            <a:ext cx="5385529" cy="1692771"/>
          </a:xfrm>
          <a:prstGeom prst="rect">
            <a:avLst/>
          </a:prstGeom>
          <a:noFill/>
        </p:spPr>
        <p:txBody>
          <a:bodyPr wrap="square" rtlCol="0">
            <a:spAutoFit/>
          </a:bodyPr>
          <a:lstStyle/>
          <a:p>
            <a:r>
              <a:rPr lang="en-US" sz="1400" b="1" dirty="0"/>
              <a:t>300.000 – 350.000 </a:t>
            </a:r>
            <a:r>
              <a:rPr lang="en-US" sz="1400" dirty="0"/>
              <a:t>Tesla cars sold (up to mid 2018)</a:t>
            </a:r>
          </a:p>
          <a:p>
            <a:r>
              <a:rPr lang="en-US" sz="1400" b="1" dirty="0"/>
              <a:t>21</a:t>
            </a:r>
            <a:r>
              <a:rPr lang="en-US" sz="1400" dirty="0"/>
              <a:t> reported fires (presented in October 2018; 10 due to crashes)</a:t>
            </a:r>
          </a:p>
          <a:p>
            <a:endParaRPr lang="en-US" sz="1400" dirty="0"/>
          </a:p>
          <a:p>
            <a:r>
              <a:rPr lang="es-ES" sz="800" b="0" i="0" u="none" strike="noStrike" baseline="0" dirty="0">
                <a:solidFill>
                  <a:srgbClr val="000000"/>
                </a:solidFill>
                <a:latin typeface="Georgia" panose="02040502050405020303" pitchFamily="18" charset="0"/>
              </a:rPr>
              <a:t>G. </a:t>
            </a:r>
            <a:r>
              <a:rPr lang="es-ES" sz="800" b="0" i="0" u="none" strike="noStrike" baseline="0" dirty="0" err="1">
                <a:solidFill>
                  <a:srgbClr val="000000"/>
                </a:solidFill>
                <a:latin typeface="Georgia" panose="02040502050405020303" pitchFamily="18" charset="0"/>
              </a:rPr>
              <a:t>Marlair</a:t>
            </a:r>
            <a:r>
              <a:rPr lang="es-ES" sz="800" b="0" i="0" u="none" strike="noStrike" baseline="0" dirty="0">
                <a:solidFill>
                  <a:srgbClr val="000000"/>
                </a:solidFill>
                <a:latin typeface="Georgia" panose="02040502050405020303" pitchFamily="18" charset="0"/>
              </a:rPr>
              <a:t>, A. </a:t>
            </a:r>
            <a:r>
              <a:rPr lang="es-ES" sz="800" b="0" i="0" u="none" strike="noStrike" baseline="0" dirty="0" err="1">
                <a:solidFill>
                  <a:srgbClr val="000000"/>
                </a:solidFill>
                <a:latin typeface="Georgia" panose="02040502050405020303" pitchFamily="18" charset="0"/>
              </a:rPr>
              <a:t>Lecocq</a:t>
            </a:r>
            <a:r>
              <a:rPr lang="es-ES" sz="800" b="0" i="0" u="none" strike="noStrike" baseline="0" dirty="0">
                <a:solidFill>
                  <a:srgbClr val="000000"/>
                </a:solidFill>
                <a:latin typeface="Georgia" panose="02040502050405020303" pitchFamily="18" charset="0"/>
              </a:rPr>
              <a:t>, B. </a:t>
            </a:r>
            <a:r>
              <a:rPr lang="es-ES" sz="800" b="0" i="0" u="none" strike="noStrike" baseline="0" dirty="0" err="1">
                <a:solidFill>
                  <a:srgbClr val="000000"/>
                </a:solidFill>
                <a:latin typeface="Georgia" panose="02040502050405020303" pitchFamily="18" charset="0"/>
              </a:rPr>
              <a:t>Truchot</a:t>
            </a:r>
            <a:r>
              <a:rPr lang="es-ES" sz="800" b="0" i="0" u="none" strike="noStrike" baseline="0" dirty="0">
                <a:solidFill>
                  <a:srgbClr val="000000"/>
                </a:solidFill>
                <a:latin typeface="Georgia" panose="02040502050405020303" pitchFamily="18" charset="0"/>
              </a:rPr>
              <a:t>, P. Perlo, M. Petit, D. </a:t>
            </a:r>
            <a:r>
              <a:rPr lang="es-ES" sz="800" b="0" i="0" u="none" strike="noStrike" baseline="0" dirty="0" err="1">
                <a:solidFill>
                  <a:srgbClr val="000000"/>
                </a:solidFill>
                <a:latin typeface="Georgia" panose="02040502050405020303" pitchFamily="18" charset="0"/>
              </a:rPr>
              <a:t>N'Guyen</a:t>
            </a:r>
            <a:r>
              <a:rPr lang="es-ES" sz="800" b="0" i="0" u="none" strike="noStrike" baseline="0" dirty="0">
                <a:solidFill>
                  <a:srgbClr val="000000"/>
                </a:solidFill>
                <a:latin typeface="Georgia" panose="02040502050405020303" pitchFamily="18" charset="0"/>
              </a:rPr>
              <a:t> and P. Desprez, </a:t>
            </a:r>
            <a:r>
              <a:rPr lang="es-ES" sz="800" b="0" i="1" u="none" strike="noStrike" baseline="0" dirty="0" err="1">
                <a:solidFill>
                  <a:srgbClr val="000000"/>
                </a:solidFill>
                <a:latin typeface="Georgia" panose="02040502050405020303" pitchFamily="18" charset="0"/>
              </a:rPr>
              <a:t>Promoting</a:t>
            </a:r>
            <a:r>
              <a:rPr lang="es-ES" sz="800" b="0" i="1" u="none" strike="noStrike" baseline="0" dirty="0">
                <a:solidFill>
                  <a:srgbClr val="000000"/>
                </a:solidFill>
                <a:latin typeface="Georgia" panose="02040502050405020303" pitchFamily="18" charset="0"/>
              </a:rPr>
              <a:t> </a:t>
            </a:r>
            <a:r>
              <a:rPr lang="es-ES" sz="800" b="0" i="1" u="none" strike="noStrike" baseline="0" dirty="0" err="1">
                <a:solidFill>
                  <a:srgbClr val="000000"/>
                </a:solidFill>
                <a:latin typeface="Georgia" panose="02040502050405020303" pitchFamily="18" charset="0"/>
              </a:rPr>
              <a:t>fire</a:t>
            </a:r>
            <a:r>
              <a:rPr lang="es-ES" sz="800" b="0" i="1" u="none" strike="noStrike" baseline="0" dirty="0">
                <a:solidFill>
                  <a:srgbClr val="000000"/>
                </a:solidFill>
                <a:latin typeface="Georgia" panose="02040502050405020303" pitchFamily="18" charset="0"/>
              </a:rPr>
              <a:t> safety in </a:t>
            </a:r>
            <a:r>
              <a:rPr lang="es-ES" sz="800" b="0" i="1" u="none" strike="noStrike" baseline="0" dirty="0" err="1">
                <a:solidFill>
                  <a:srgbClr val="000000"/>
                </a:solidFill>
                <a:latin typeface="Georgia" panose="02040502050405020303" pitchFamily="18" charset="0"/>
              </a:rPr>
              <a:t>innovating</a:t>
            </a:r>
            <a:r>
              <a:rPr lang="es-ES" sz="800" b="0" i="1" u="none" strike="noStrike" baseline="0" dirty="0">
                <a:solidFill>
                  <a:srgbClr val="000000"/>
                </a:solidFill>
                <a:latin typeface="Georgia" panose="02040502050405020303" pitchFamily="18" charset="0"/>
              </a:rPr>
              <a:t> </a:t>
            </a:r>
            <a:r>
              <a:rPr lang="es-ES" sz="800" b="0" i="1" u="none" strike="noStrike" baseline="0" dirty="0" err="1">
                <a:solidFill>
                  <a:srgbClr val="000000"/>
                </a:solidFill>
                <a:latin typeface="Georgia" panose="02040502050405020303" pitchFamily="18" charset="0"/>
              </a:rPr>
              <a:t>design</a:t>
            </a:r>
            <a:r>
              <a:rPr lang="es-ES" sz="800" b="0" i="1" u="none" strike="noStrike" baseline="0" dirty="0">
                <a:solidFill>
                  <a:srgbClr val="000000"/>
                </a:solidFill>
                <a:latin typeface="Georgia" panose="02040502050405020303" pitchFamily="18" charset="0"/>
              </a:rPr>
              <a:t> of </a:t>
            </a:r>
            <a:r>
              <a:rPr lang="es-ES" sz="800" b="0" i="1" u="none" strike="noStrike" baseline="0" dirty="0" err="1">
                <a:solidFill>
                  <a:srgbClr val="000000"/>
                </a:solidFill>
                <a:latin typeface="Georgia" panose="02040502050405020303" pitchFamily="18" charset="0"/>
              </a:rPr>
              <a:t>electric</a:t>
            </a:r>
            <a:r>
              <a:rPr lang="es-ES" sz="800" b="0" i="1" u="none" strike="noStrike" baseline="0" dirty="0">
                <a:solidFill>
                  <a:srgbClr val="000000"/>
                </a:solidFill>
                <a:latin typeface="Georgia" panose="02040502050405020303" pitchFamily="18" charset="0"/>
              </a:rPr>
              <a:t> </a:t>
            </a:r>
            <a:r>
              <a:rPr lang="es-ES" sz="800" b="0" i="1" u="none" strike="noStrike" baseline="0" dirty="0" err="1">
                <a:solidFill>
                  <a:srgbClr val="000000"/>
                </a:solidFill>
                <a:latin typeface="Georgia" panose="02040502050405020303" pitchFamily="18" charset="0"/>
              </a:rPr>
              <a:t>vehicles</a:t>
            </a:r>
            <a:r>
              <a:rPr lang="es-ES" sz="800" b="0" i="1" u="none" strike="noStrike" baseline="0" dirty="0">
                <a:solidFill>
                  <a:srgbClr val="000000"/>
                </a:solidFill>
                <a:latin typeface="Georgia" panose="02040502050405020303" pitchFamily="18" charset="0"/>
              </a:rPr>
              <a:t>: </a:t>
            </a:r>
            <a:r>
              <a:rPr lang="es-ES" sz="800" b="0" i="1" u="none" strike="noStrike" baseline="0" dirty="0" err="1">
                <a:solidFill>
                  <a:srgbClr val="000000"/>
                </a:solidFill>
                <a:latin typeface="Georgia" panose="02040502050405020303" pitchFamily="18" charset="0"/>
              </a:rPr>
              <a:t>the</a:t>
            </a:r>
            <a:r>
              <a:rPr lang="es-ES" sz="800" b="0" i="1" u="none" strike="noStrike" baseline="0" dirty="0">
                <a:solidFill>
                  <a:srgbClr val="000000"/>
                </a:solidFill>
                <a:latin typeface="Georgia" panose="02040502050405020303" pitchFamily="18" charset="0"/>
              </a:rPr>
              <a:t> </a:t>
            </a:r>
            <a:r>
              <a:rPr lang="es-ES" sz="800" b="0" i="1" u="none" strike="noStrike" baseline="0" dirty="0" err="1">
                <a:solidFill>
                  <a:srgbClr val="000000"/>
                </a:solidFill>
                <a:latin typeface="Georgia" panose="02040502050405020303" pitchFamily="18" charset="0"/>
              </a:rPr>
              <a:t>example</a:t>
            </a:r>
            <a:r>
              <a:rPr lang="es-ES" sz="800" b="0" i="1" u="none" strike="noStrike" baseline="0" dirty="0">
                <a:solidFill>
                  <a:srgbClr val="000000"/>
                </a:solidFill>
                <a:latin typeface="Georgia" panose="02040502050405020303" pitchFamily="18" charset="0"/>
              </a:rPr>
              <a:t> of </a:t>
            </a:r>
            <a:r>
              <a:rPr lang="es-ES" sz="800" b="0" i="1" u="none" strike="noStrike" baseline="0" dirty="0" err="1">
                <a:solidFill>
                  <a:srgbClr val="000000"/>
                </a:solidFill>
                <a:latin typeface="Georgia" panose="02040502050405020303" pitchFamily="18" charset="0"/>
              </a:rPr>
              <a:t>the</a:t>
            </a:r>
            <a:r>
              <a:rPr lang="es-ES" sz="800" b="0" i="1" u="none" strike="noStrike" baseline="0" dirty="0">
                <a:solidFill>
                  <a:srgbClr val="000000"/>
                </a:solidFill>
                <a:latin typeface="Georgia" panose="02040502050405020303" pitchFamily="18" charset="0"/>
              </a:rPr>
              <a:t> EU-</a:t>
            </a:r>
            <a:r>
              <a:rPr lang="es-ES" sz="800" b="0" i="1" u="none" strike="noStrike" baseline="0" dirty="0" err="1">
                <a:solidFill>
                  <a:srgbClr val="000000"/>
                </a:solidFill>
                <a:latin typeface="Georgia" panose="02040502050405020303" pitchFamily="18" charset="0"/>
              </a:rPr>
              <a:t>funded</a:t>
            </a:r>
            <a:r>
              <a:rPr lang="es-ES" sz="800" b="0" i="1" u="none" strike="noStrike" baseline="0" dirty="0">
                <a:solidFill>
                  <a:srgbClr val="000000"/>
                </a:solidFill>
                <a:latin typeface="Georgia" panose="02040502050405020303" pitchFamily="18" charset="0"/>
              </a:rPr>
              <a:t> DEMOBASE </a:t>
            </a:r>
            <a:r>
              <a:rPr lang="es-ES" sz="800" b="0" i="1" u="none" strike="noStrike" baseline="0" dirty="0" err="1">
                <a:solidFill>
                  <a:srgbClr val="000000"/>
                </a:solidFill>
                <a:latin typeface="Georgia" panose="02040502050405020303" pitchFamily="18" charset="0"/>
              </a:rPr>
              <a:t>project</a:t>
            </a:r>
            <a:r>
              <a:rPr lang="es-ES" sz="800" b="0" i="1" u="none" strike="noStrike" baseline="0" dirty="0">
                <a:solidFill>
                  <a:srgbClr val="000000"/>
                </a:solidFill>
                <a:latin typeface="Georgia" panose="02040502050405020303" pitchFamily="18" charset="0"/>
              </a:rPr>
              <a:t>, </a:t>
            </a:r>
            <a:r>
              <a:rPr lang="es-ES" sz="800" b="0" i="0" u="none" strike="noStrike" baseline="0" dirty="0" err="1">
                <a:solidFill>
                  <a:srgbClr val="000000"/>
                </a:solidFill>
                <a:latin typeface="Georgia" panose="02040502050405020303" pitchFamily="18" charset="0"/>
              </a:rPr>
              <a:t>Borås</a:t>
            </a:r>
            <a:r>
              <a:rPr lang="es-ES" sz="800" b="0" i="0" u="none" strike="noStrike" baseline="0" dirty="0">
                <a:solidFill>
                  <a:srgbClr val="000000"/>
                </a:solidFill>
                <a:latin typeface="Georgia" panose="02040502050405020303" pitchFamily="18" charset="0"/>
              </a:rPr>
              <a:t>, </a:t>
            </a:r>
            <a:r>
              <a:rPr lang="es-ES" sz="800" b="0" i="0" u="none" strike="noStrike" baseline="0" dirty="0" err="1">
                <a:solidFill>
                  <a:srgbClr val="000000"/>
                </a:solidFill>
                <a:latin typeface="Georgia" panose="02040502050405020303" pitchFamily="18" charset="0"/>
              </a:rPr>
              <a:t>Sweden</a:t>
            </a:r>
            <a:r>
              <a:rPr lang="es-ES" sz="800" b="0" i="0" u="none" strike="noStrike" baseline="0" dirty="0">
                <a:solidFill>
                  <a:srgbClr val="000000"/>
                </a:solidFill>
                <a:latin typeface="Georgia" panose="02040502050405020303" pitchFamily="18" charset="0"/>
              </a:rPr>
              <a:t>: 5th International </a:t>
            </a:r>
            <a:r>
              <a:rPr lang="es-ES" sz="800" b="0" i="0" u="none" strike="noStrike" baseline="0" dirty="0" err="1">
                <a:solidFill>
                  <a:srgbClr val="000000"/>
                </a:solidFill>
                <a:latin typeface="Georgia" panose="02040502050405020303" pitchFamily="18" charset="0"/>
              </a:rPr>
              <a:t>Conference</a:t>
            </a:r>
            <a:r>
              <a:rPr lang="es-ES" sz="800" b="0" i="0" u="none" strike="noStrike" baseline="0" dirty="0">
                <a:solidFill>
                  <a:srgbClr val="000000"/>
                </a:solidFill>
                <a:latin typeface="Georgia" panose="02040502050405020303" pitchFamily="18" charset="0"/>
              </a:rPr>
              <a:t> </a:t>
            </a:r>
            <a:r>
              <a:rPr lang="es-ES" sz="800" b="0" i="0" u="none" strike="noStrike" baseline="0" dirty="0" err="1">
                <a:solidFill>
                  <a:srgbClr val="000000"/>
                </a:solidFill>
                <a:latin typeface="Georgia" panose="02040502050405020303" pitchFamily="18" charset="0"/>
              </a:rPr>
              <a:t>on</a:t>
            </a:r>
            <a:r>
              <a:rPr lang="es-ES" sz="800" b="0" i="0" u="none" strike="noStrike" baseline="0" dirty="0">
                <a:solidFill>
                  <a:srgbClr val="000000"/>
                </a:solidFill>
                <a:latin typeface="Georgia" panose="02040502050405020303" pitchFamily="18" charset="0"/>
              </a:rPr>
              <a:t> </a:t>
            </a:r>
            <a:r>
              <a:rPr lang="es-ES" sz="800" b="0" i="0" u="none" strike="noStrike" baseline="0" dirty="0" err="1">
                <a:solidFill>
                  <a:srgbClr val="000000"/>
                </a:solidFill>
                <a:latin typeface="Georgia" panose="02040502050405020303" pitchFamily="18" charset="0"/>
              </a:rPr>
              <a:t>Fires</a:t>
            </a:r>
            <a:r>
              <a:rPr lang="es-ES" sz="800" b="0" i="0" u="none" strike="noStrike" baseline="0" dirty="0">
                <a:solidFill>
                  <a:srgbClr val="000000"/>
                </a:solidFill>
                <a:latin typeface="Georgia" panose="02040502050405020303" pitchFamily="18" charset="0"/>
              </a:rPr>
              <a:t> in </a:t>
            </a:r>
            <a:r>
              <a:rPr lang="es-ES" sz="800" b="0" i="0" u="none" strike="noStrike" baseline="0" dirty="0" err="1">
                <a:solidFill>
                  <a:srgbClr val="000000"/>
                </a:solidFill>
                <a:latin typeface="Georgia" panose="02040502050405020303" pitchFamily="18" charset="0"/>
              </a:rPr>
              <a:t>Vehicles</a:t>
            </a:r>
            <a:r>
              <a:rPr lang="es-ES" sz="800" b="0" i="0" u="none" strike="noStrike" baseline="0" dirty="0">
                <a:solidFill>
                  <a:srgbClr val="000000"/>
                </a:solidFill>
                <a:latin typeface="Georgia" panose="02040502050405020303" pitchFamily="18" charset="0"/>
              </a:rPr>
              <a:t> - FIVE2018, 2018. </a:t>
            </a:r>
          </a:p>
          <a:p>
            <a:r>
              <a:rPr lang="es-ES" sz="800" b="0" i="0" u="none" strike="noStrike" baseline="0" dirty="0">
                <a:solidFill>
                  <a:srgbClr val="000000"/>
                </a:solidFill>
                <a:latin typeface="Georgia" panose="02040502050405020303" pitchFamily="18" charset="0"/>
              </a:rPr>
              <a:t>	</a:t>
            </a:r>
          </a:p>
          <a:p>
            <a:r>
              <a:rPr lang="en-US" sz="800" b="0" i="0" u="none" strike="noStrike" baseline="0" dirty="0">
                <a:solidFill>
                  <a:srgbClr val="000000"/>
                </a:solidFill>
                <a:latin typeface="Georgia" panose="02040502050405020303" pitchFamily="18" charset="0"/>
              </a:rPr>
              <a:t>M. Ahrens, “Automobile Fires in the U.S.: 2006-2010 Estimates,” Second International Conference on Fires in Vehicles - FIVE2012, Chicago, USA, 2012. 	</a:t>
            </a:r>
          </a:p>
          <a:p>
            <a:endParaRPr lang="es-ES" sz="1400" dirty="0"/>
          </a:p>
        </p:txBody>
      </p:sp>
      <p:sp>
        <p:nvSpPr>
          <p:cNvPr id="12" name="TextBox 11">
            <a:extLst>
              <a:ext uri="{FF2B5EF4-FFF2-40B4-BE49-F238E27FC236}">
                <a16:creationId xmlns:a16="http://schemas.microsoft.com/office/drawing/2014/main" id="{E772CFC6-88FD-4447-03EA-48AFF59EFE65}"/>
              </a:ext>
            </a:extLst>
          </p:cNvPr>
          <p:cNvSpPr txBox="1"/>
          <p:nvPr/>
        </p:nvSpPr>
        <p:spPr>
          <a:xfrm>
            <a:off x="1425815" y="6156336"/>
            <a:ext cx="5942909" cy="338554"/>
          </a:xfrm>
          <a:prstGeom prst="rect">
            <a:avLst/>
          </a:prstGeom>
          <a:noFill/>
          <a:ln>
            <a:solidFill>
              <a:srgbClr val="FF0000"/>
            </a:solidFill>
          </a:ln>
        </p:spPr>
        <p:txBody>
          <a:bodyPr wrap="none" rtlCol="0">
            <a:spAutoFit/>
          </a:bodyPr>
          <a:lstStyle/>
          <a:p>
            <a:r>
              <a:rPr lang="en-US" sz="1600" dirty="0"/>
              <a:t>Tesla fires are roughly </a:t>
            </a:r>
            <a:r>
              <a:rPr lang="en-US" sz="1600" b="1" dirty="0">
                <a:solidFill>
                  <a:srgbClr val="FF0000"/>
                </a:solidFill>
              </a:rPr>
              <a:t>20 times less probable </a:t>
            </a:r>
            <a:r>
              <a:rPr lang="en-US" sz="1600" dirty="0"/>
              <a:t>than car fires in general</a:t>
            </a:r>
            <a:endParaRPr lang="es-ES" sz="1600" dirty="0"/>
          </a:p>
        </p:txBody>
      </p:sp>
    </p:spTree>
    <p:extLst>
      <p:ext uri="{BB962C8B-B14F-4D97-AF65-F5344CB8AC3E}">
        <p14:creationId xmlns:p14="http://schemas.microsoft.com/office/powerpoint/2010/main" val="2167947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05BC4D-660F-4D6D-B925-AAA04ED25BB1}"/>
              </a:ext>
            </a:extLst>
          </p:cNvPr>
          <p:cNvSpPr>
            <a:spLocks noGrp="1"/>
          </p:cNvSpPr>
          <p:nvPr>
            <p:ph type="body" sz="quarter" idx="24"/>
          </p:nvPr>
        </p:nvSpPr>
        <p:spPr>
          <a:xfrm>
            <a:off x="395536" y="476672"/>
            <a:ext cx="7920880" cy="504825"/>
          </a:xfrm>
        </p:spPr>
        <p:txBody>
          <a:bodyPr/>
          <a:lstStyle/>
          <a:p>
            <a:r>
              <a:rPr lang="en-US" sz="1600" cap="all" dirty="0"/>
              <a:t>Safety of lib batteries</a:t>
            </a:r>
            <a:endParaRPr lang="es-ES" sz="1600" cap="all" dirty="0"/>
          </a:p>
          <a:p>
            <a:endParaRPr lang="es-ES" sz="1600" cap="all" dirty="0"/>
          </a:p>
        </p:txBody>
      </p:sp>
      <p:sp>
        <p:nvSpPr>
          <p:cNvPr id="2" name="Text Placeholder 1">
            <a:extLst>
              <a:ext uri="{FF2B5EF4-FFF2-40B4-BE49-F238E27FC236}">
                <a16:creationId xmlns:a16="http://schemas.microsoft.com/office/drawing/2014/main" id="{C5A74BBD-F4FF-4A8D-BD34-2565E334D1B1}"/>
              </a:ext>
            </a:extLst>
          </p:cNvPr>
          <p:cNvSpPr>
            <a:spLocks noGrp="1"/>
          </p:cNvSpPr>
          <p:nvPr>
            <p:ph type="body" sz="quarter" idx="16"/>
          </p:nvPr>
        </p:nvSpPr>
        <p:spPr>
          <a:solidFill>
            <a:schemeClr val="accent2"/>
          </a:solidFill>
          <a:ln>
            <a:noFill/>
          </a:ln>
        </p:spPr>
        <p:txBody>
          <a:bodyPr spcFirstLastPara="1" wrap="square" lIns="91425" tIns="91425" rIns="91425" bIns="91425" anchor="ctr" anchorCtr="0"/>
          <a:lstStyle/>
          <a:p>
            <a:endParaRPr lang="es-ES" sz="1100" cap="all" dirty="0"/>
          </a:p>
        </p:txBody>
      </p:sp>
      <p:pic>
        <p:nvPicPr>
          <p:cNvPr id="10" name="Picture 9">
            <a:extLst>
              <a:ext uri="{FF2B5EF4-FFF2-40B4-BE49-F238E27FC236}">
                <a16:creationId xmlns:a16="http://schemas.microsoft.com/office/drawing/2014/main" id="{E5408ABA-9118-4C60-8867-06E2F8682F24}"/>
              </a:ext>
            </a:extLst>
          </p:cNvPr>
          <p:cNvPicPr>
            <a:picLocks noChangeAspect="1"/>
          </p:cNvPicPr>
          <p:nvPr/>
        </p:nvPicPr>
        <p:blipFill>
          <a:blip r:embed="rId3"/>
          <a:stretch>
            <a:fillRect/>
          </a:stretch>
        </p:blipFill>
        <p:spPr>
          <a:xfrm>
            <a:off x="8206917" y="103976"/>
            <a:ext cx="872011" cy="956215"/>
          </a:xfrm>
          <a:prstGeom prst="rect">
            <a:avLst/>
          </a:prstGeom>
        </p:spPr>
      </p:pic>
      <p:pic>
        <p:nvPicPr>
          <p:cNvPr id="1026" name="Picture 2" descr="Cute Happy Battery Character Funny Celebration Stock Vector (Royalty Free)  2338907483 | Shutterstock">
            <a:extLst>
              <a:ext uri="{FF2B5EF4-FFF2-40B4-BE49-F238E27FC236}">
                <a16:creationId xmlns:a16="http://schemas.microsoft.com/office/drawing/2014/main" id="{336187FD-55BF-B0BE-B53F-AC943A1E26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24" t="6801" r="18016" b="12200"/>
          <a:stretch/>
        </p:blipFill>
        <p:spPr bwMode="auto">
          <a:xfrm>
            <a:off x="7560332" y="3854221"/>
            <a:ext cx="1512168" cy="2160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255F641-C746-2C33-52D2-FF80CA6DC9B4}"/>
              </a:ext>
            </a:extLst>
          </p:cNvPr>
          <p:cNvSpPr txBox="1"/>
          <p:nvPr/>
        </p:nvSpPr>
        <p:spPr>
          <a:xfrm>
            <a:off x="2301579" y="3801908"/>
            <a:ext cx="3384376" cy="369332"/>
          </a:xfrm>
          <a:prstGeom prst="rect">
            <a:avLst/>
          </a:prstGeom>
          <a:noFill/>
          <a:ln>
            <a:solidFill>
              <a:srgbClr val="FF0000"/>
            </a:solidFill>
          </a:ln>
        </p:spPr>
        <p:txBody>
          <a:bodyPr wrap="square" rtlCol="0">
            <a:spAutoFit/>
          </a:bodyPr>
          <a:lstStyle/>
          <a:p>
            <a:r>
              <a:rPr lang="en-US" b="1" dirty="0">
                <a:solidFill>
                  <a:srgbClr val="FF0000"/>
                </a:solidFill>
              </a:rPr>
              <a:t>BATTERIES ARE SAFE (VERY) !!!!!!</a:t>
            </a:r>
            <a:endParaRPr lang="es-ES" b="1" dirty="0">
              <a:solidFill>
                <a:srgbClr val="FF0000"/>
              </a:solidFill>
            </a:endParaRPr>
          </a:p>
        </p:txBody>
      </p:sp>
      <p:sp>
        <p:nvSpPr>
          <p:cNvPr id="5" name="TextBox 4">
            <a:extLst>
              <a:ext uri="{FF2B5EF4-FFF2-40B4-BE49-F238E27FC236}">
                <a16:creationId xmlns:a16="http://schemas.microsoft.com/office/drawing/2014/main" id="{C9E93973-C815-2DF8-BD90-A394228E16AC}"/>
              </a:ext>
            </a:extLst>
          </p:cNvPr>
          <p:cNvSpPr txBox="1"/>
          <p:nvPr/>
        </p:nvSpPr>
        <p:spPr>
          <a:xfrm>
            <a:off x="-552" y="1151001"/>
            <a:ext cx="1087862" cy="338554"/>
          </a:xfrm>
          <a:prstGeom prst="rect">
            <a:avLst/>
          </a:prstGeom>
          <a:noFill/>
        </p:spPr>
        <p:txBody>
          <a:bodyPr wrap="none" rtlCol="0">
            <a:spAutoFit/>
          </a:bodyPr>
          <a:lstStyle/>
          <a:p>
            <a:r>
              <a:rPr lang="en-US" sz="1600" b="1" dirty="0"/>
              <a:t>In spite of:</a:t>
            </a:r>
            <a:endParaRPr lang="es-ES" sz="1600" b="1" dirty="0"/>
          </a:p>
        </p:txBody>
      </p:sp>
      <p:sp>
        <p:nvSpPr>
          <p:cNvPr id="6" name="AutoShape 4" descr="Flyer warns Tesla vehicles may suddenly start on fire | Stable Diffusion">
            <a:extLst>
              <a:ext uri="{FF2B5EF4-FFF2-40B4-BE49-F238E27FC236}">
                <a16:creationId xmlns:a16="http://schemas.microsoft.com/office/drawing/2014/main" id="{FDFDC2A8-AD9B-95B5-8EE3-61AD9EC080F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7" name="Picture 6">
            <a:extLst>
              <a:ext uri="{FF2B5EF4-FFF2-40B4-BE49-F238E27FC236}">
                <a16:creationId xmlns:a16="http://schemas.microsoft.com/office/drawing/2014/main" id="{7CF76E8E-2E91-A3E8-8627-31949B3AA398}"/>
              </a:ext>
            </a:extLst>
          </p:cNvPr>
          <p:cNvPicPr>
            <a:picLocks noChangeAspect="1"/>
          </p:cNvPicPr>
          <p:nvPr/>
        </p:nvPicPr>
        <p:blipFill>
          <a:blip r:embed="rId5"/>
          <a:stretch>
            <a:fillRect/>
          </a:stretch>
        </p:blipFill>
        <p:spPr>
          <a:xfrm>
            <a:off x="179512" y="1548049"/>
            <a:ext cx="2140774" cy="2140774"/>
          </a:xfrm>
          <a:prstGeom prst="rect">
            <a:avLst/>
          </a:prstGeom>
        </p:spPr>
      </p:pic>
      <p:pic>
        <p:nvPicPr>
          <p:cNvPr id="8" name="Picture 7">
            <a:extLst>
              <a:ext uri="{FF2B5EF4-FFF2-40B4-BE49-F238E27FC236}">
                <a16:creationId xmlns:a16="http://schemas.microsoft.com/office/drawing/2014/main" id="{6ED9CA0B-E5F0-704F-413D-8A6F42891BE1}"/>
              </a:ext>
            </a:extLst>
          </p:cNvPr>
          <p:cNvPicPr>
            <a:picLocks noChangeAspect="1"/>
          </p:cNvPicPr>
          <p:nvPr/>
        </p:nvPicPr>
        <p:blipFill>
          <a:blip r:embed="rId6"/>
          <a:stretch>
            <a:fillRect/>
          </a:stretch>
        </p:blipFill>
        <p:spPr>
          <a:xfrm>
            <a:off x="4459324" y="1463891"/>
            <a:ext cx="3985768" cy="2241994"/>
          </a:xfrm>
          <a:prstGeom prst="rect">
            <a:avLst/>
          </a:prstGeom>
        </p:spPr>
      </p:pic>
      <p:pic>
        <p:nvPicPr>
          <p:cNvPr id="1030" name="Picture 6" descr="Petition · Stop Mass Media Propaganda - United States · Change.org">
            <a:extLst>
              <a:ext uri="{FF2B5EF4-FFF2-40B4-BE49-F238E27FC236}">
                <a16:creationId xmlns:a16="http://schemas.microsoft.com/office/drawing/2014/main" id="{D58542F5-7271-85AD-C504-CD5A424AB77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837"/>
          <a:stretch/>
        </p:blipFill>
        <p:spPr bwMode="auto">
          <a:xfrm>
            <a:off x="2552061" y="2122396"/>
            <a:ext cx="1675488" cy="83090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5D408F4-0650-3849-7D1A-7D0FB839D90C}"/>
              </a:ext>
            </a:extLst>
          </p:cNvPr>
          <p:cNvPicPr>
            <a:picLocks noChangeAspect="1"/>
          </p:cNvPicPr>
          <p:nvPr/>
        </p:nvPicPr>
        <p:blipFill>
          <a:blip r:embed="rId8"/>
          <a:stretch>
            <a:fillRect/>
          </a:stretch>
        </p:blipFill>
        <p:spPr>
          <a:xfrm>
            <a:off x="341188" y="4224942"/>
            <a:ext cx="5494224" cy="1823159"/>
          </a:xfrm>
          <a:prstGeom prst="rect">
            <a:avLst/>
          </a:prstGeom>
        </p:spPr>
      </p:pic>
      <p:sp>
        <p:nvSpPr>
          <p:cNvPr id="14" name="TextBox 13">
            <a:extLst>
              <a:ext uri="{FF2B5EF4-FFF2-40B4-BE49-F238E27FC236}">
                <a16:creationId xmlns:a16="http://schemas.microsoft.com/office/drawing/2014/main" id="{5FBB94C0-66A3-16B6-A85D-4105B91C2F3A}"/>
              </a:ext>
            </a:extLst>
          </p:cNvPr>
          <p:cNvSpPr txBox="1"/>
          <p:nvPr/>
        </p:nvSpPr>
        <p:spPr>
          <a:xfrm>
            <a:off x="4758" y="5706999"/>
            <a:ext cx="5385529" cy="1169551"/>
          </a:xfrm>
          <a:prstGeom prst="rect">
            <a:avLst/>
          </a:prstGeom>
          <a:noFill/>
        </p:spPr>
        <p:txBody>
          <a:bodyPr wrap="square" rtlCol="0">
            <a:spAutoFit/>
          </a:bodyPr>
          <a:lstStyle/>
          <a:p>
            <a:r>
              <a:rPr lang="es-ES" sz="800" b="0" i="0" u="none" strike="noStrike" baseline="0" dirty="0">
                <a:solidFill>
                  <a:srgbClr val="000000"/>
                </a:solidFill>
                <a:latin typeface="Georgia" panose="02040502050405020303" pitchFamily="18" charset="0"/>
              </a:rPr>
              <a:t>	</a:t>
            </a:r>
          </a:p>
          <a:p>
            <a:r>
              <a:rPr lang="en-US" sz="800" b="1" i="0" u="none" strike="noStrike" baseline="0" dirty="0">
                <a:solidFill>
                  <a:srgbClr val="000000"/>
                </a:solidFill>
                <a:latin typeface="Georgia" panose="02040502050405020303" pitchFamily="18" charset="0"/>
              </a:rPr>
              <a:t>From:</a:t>
            </a:r>
          </a:p>
          <a:p>
            <a:r>
              <a:rPr lang="en-US" sz="800" b="0" i="0" u="none" strike="noStrike" baseline="0" dirty="0">
                <a:solidFill>
                  <a:srgbClr val="000000"/>
                </a:solidFill>
                <a:latin typeface="Georgia" panose="02040502050405020303" pitchFamily="18" charset="0"/>
              </a:rPr>
              <a:t>Fire Safety of Lithium-Ion Batteries in Road Vehicles </a:t>
            </a:r>
          </a:p>
          <a:p>
            <a:r>
              <a:rPr lang="es-ES" sz="800" b="0" i="0" u="none" strike="noStrike" baseline="0" dirty="0" err="1">
                <a:solidFill>
                  <a:srgbClr val="000000"/>
                </a:solidFill>
                <a:latin typeface="Georgia" panose="02040502050405020303" pitchFamily="18" charset="0"/>
              </a:rPr>
              <a:t>Roeland</a:t>
            </a:r>
            <a:r>
              <a:rPr lang="es-ES" sz="800" b="0" i="0" u="none" strike="noStrike" baseline="0" dirty="0">
                <a:solidFill>
                  <a:srgbClr val="000000"/>
                </a:solidFill>
                <a:latin typeface="Georgia" panose="02040502050405020303" pitchFamily="18" charset="0"/>
              </a:rPr>
              <a:t> </a:t>
            </a:r>
            <a:r>
              <a:rPr lang="es-ES" sz="800" b="0" i="0" u="none" strike="noStrike" baseline="0" dirty="0" err="1">
                <a:solidFill>
                  <a:srgbClr val="000000"/>
                </a:solidFill>
                <a:latin typeface="Georgia" panose="02040502050405020303" pitchFamily="18" charset="0"/>
              </a:rPr>
              <a:t>Bisschop</a:t>
            </a:r>
            <a:r>
              <a:rPr lang="es-ES" sz="800" b="0" i="0" u="none" strike="noStrike" baseline="0" dirty="0">
                <a:solidFill>
                  <a:srgbClr val="000000"/>
                </a:solidFill>
                <a:latin typeface="Georgia" panose="02040502050405020303" pitchFamily="18" charset="0"/>
              </a:rPr>
              <a:t>, Ola </a:t>
            </a:r>
            <a:r>
              <a:rPr lang="es-ES" sz="800" b="0" i="0" u="none" strike="noStrike" baseline="0" dirty="0" err="1">
                <a:solidFill>
                  <a:srgbClr val="000000"/>
                </a:solidFill>
                <a:latin typeface="Georgia" panose="02040502050405020303" pitchFamily="18" charset="0"/>
              </a:rPr>
              <a:t>Willstrand</a:t>
            </a:r>
            <a:r>
              <a:rPr lang="es-ES" sz="800" b="0" i="0" u="none" strike="noStrike" baseline="0" dirty="0">
                <a:solidFill>
                  <a:srgbClr val="000000"/>
                </a:solidFill>
                <a:latin typeface="Georgia" panose="02040502050405020303" pitchFamily="18" charset="0"/>
              </a:rPr>
              <a:t>, </a:t>
            </a:r>
            <a:r>
              <a:rPr lang="es-ES" sz="800" b="0" i="0" u="none" strike="noStrike" baseline="0" dirty="0" err="1">
                <a:solidFill>
                  <a:srgbClr val="000000"/>
                </a:solidFill>
                <a:latin typeface="Georgia" panose="02040502050405020303" pitchFamily="18" charset="0"/>
              </a:rPr>
              <a:t>Francine</a:t>
            </a:r>
            <a:r>
              <a:rPr lang="es-ES" sz="800" b="0" i="0" u="none" strike="noStrike" baseline="0" dirty="0">
                <a:solidFill>
                  <a:srgbClr val="000000"/>
                </a:solidFill>
                <a:latin typeface="Georgia" panose="02040502050405020303" pitchFamily="18" charset="0"/>
              </a:rPr>
              <a:t> </a:t>
            </a:r>
            <a:r>
              <a:rPr lang="es-ES" sz="800" b="0" i="0" u="none" strike="noStrike" baseline="0" dirty="0" err="1">
                <a:solidFill>
                  <a:srgbClr val="000000"/>
                </a:solidFill>
                <a:latin typeface="Georgia" panose="02040502050405020303" pitchFamily="18" charset="0"/>
              </a:rPr>
              <a:t>Amon</a:t>
            </a:r>
            <a:r>
              <a:rPr lang="es-ES" sz="800" b="0" i="0" u="none" strike="noStrike" baseline="0" dirty="0">
                <a:solidFill>
                  <a:srgbClr val="000000"/>
                </a:solidFill>
                <a:latin typeface="Georgia" panose="02040502050405020303" pitchFamily="18" charset="0"/>
              </a:rPr>
              <a:t>, Max </a:t>
            </a:r>
            <a:r>
              <a:rPr lang="es-ES" sz="800" b="0" i="0" u="none" strike="noStrike" baseline="0" dirty="0" err="1">
                <a:solidFill>
                  <a:srgbClr val="000000"/>
                </a:solidFill>
                <a:latin typeface="Georgia" panose="02040502050405020303" pitchFamily="18" charset="0"/>
              </a:rPr>
              <a:t>Rosengren</a:t>
            </a:r>
            <a:r>
              <a:rPr lang="es-ES" sz="800" b="0" i="0" u="none" strike="noStrike" baseline="0" dirty="0">
                <a:solidFill>
                  <a:srgbClr val="000000"/>
                </a:solidFill>
                <a:latin typeface="Georgia" panose="02040502050405020303" pitchFamily="18" charset="0"/>
              </a:rPr>
              <a:t> </a:t>
            </a:r>
          </a:p>
          <a:p>
            <a:r>
              <a:rPr lang="es-ES" sz="800" b="0" i="0" u="none" strike="noStrike" baseline="0" dirty="0">
                <a:solidFill>
                  <a:srgbClr val="000000"/>
                </a:solidFill>
                <a:latin typeface="Georgia" panose="02040502050405020303" pitchFamily="18" charset="0"/>
              </a:rPr>
              <a:t>RISE </a:t>
            </a:r>
            <a:r>
              <a:rPr lang="es-ES" sz="800" b="0" i="0" u="none" strike="noStrike" baseline="0" dirty="0" err="1">
                <a:solidFill>
                  <a:srgbClr val="000000"/>
                </a:solidFill>
                <a:latin typeface="Georgia" panose="02040502050405020303" pitchFamily="18" charset="0"/>
              </a:rPr>
              <a:t>Report</a:t>
            </a:r>
            <a:r>
              <a:rPr lang="es-ES" sz="800" b="0" i="0" u="none" strike="noStrike" baseline="0" dirty="0">
                <a:solidFill>
                  <a:srgbClr val="000000"/>
                </a:solidFill>
                <a:latin typeface="Georgia" panose="02040502050405020303" pitchFamily="18" charset="0"/>
              </a:rPr>
              <a:t> 2019:50 </a:t>
            </a:r>
          </a:p>
          <a:p>
            <a:r>
              <a:rPr lang="es-ES" sz="800" dirty="0">
                <a:solidFill>
                  <a:srgbClr val="000000"/>
                </a:solidFill>
                <a:latin typeface="Georgia" panose="02040502050405020303" pitchFamily="18" charset="0"/>
              </a:rPr>
              <a:t>DOI: 10.13140/RG.2.2.18738.15049 </a:t>
            </a:r>
          </a:p>
          <a:p>
            <a:r>
              <a:rPr lang="en-US" sz="800" b="0" i="0" u="none" strike="noStrike" baseline="0" dirty="0">
                <a:solidFill>
                  <a:srgbClr val="000000"/>
                </a:solidFill>
                <a:latin typeface="Georgia" panose="02040502050405020303" pitchFamily="18" charset="0"/>
              </a:rPr>
              <a:t>	</a:t>
            </a:r>
          </a:p>
          <a:p>
            <a:endParaRPr lang="es-ES" sz="1400" dirty="0"/>
          </a:p>
        </p:txBody>
      </p:sp>
      <p:sp>
        <p:nvSpPr>
          <p:cNvPr id="15" name="TextBox 14">
            <a:extLst>
              <a:ext uri="{FF2B5EF4-FFF2-40B4-BE49-F238E27FC236}">
                <a16:creationId xmlns:a16="http://schemas.microsoft.com/office/drawing/2014/main" id="{58E85E4F-33EC-BC37-6431-C4AC6C7232D2}"/>
              </a:ext>
            </a:extLst>
          </p:cNvPr>
          <p:cNvSpPr txBox="1"/>
          <p:nvPr/>
        </p:nvSpPr>
        <p:spPr>
          <a:xfrm>
            <a:off x="3405891" y="5966993"/>
            <a:ext cx="5494223" cy="1261884"/>
          </a:xfrm>
          <a:prstGeom prst="rect">
            <a:avLst/>
          </a:prstGeom>
          <a:noFill/>
        </p:spPr>
        <p:txBody>
          <a:bodyPr wrap="square" rtlCol="0">
            <a:spAutoFit/>
          </a:bodyPr>
          <a:lstStyle/>
          <a:p>
            <a:r>
              <a:rPr lang="es-ES" sz="800" b="0" i="0" u="none" strike="noStrike" baseline="0" dirty="0">
                <a:solidFill>
                  <a:srgbClr val="000000"/>
                </a:solidFill>
                <a:latin typeface="Georgia" panose="02040502050405020303" pitchFamily="18" charset="0"/>
              </a:rPr>
              <a:t>	</a:t>
            </a:r>
          </a:p>
          <a:p>
            <a:r>
              <a:rPr lang="en-US" sz="1200" dirty="0"/>
              <a:t>*</a:t>
            </a:r>
            <a:r>
              <a:rPr lang="es-ES" sz="800" dirty="0"/>
              <a:t> </a:t>
            </a:r>
            <a:r>
              <a:rPr lang="en-US" sz="800" b="0" i="0" u="none" strike="noStrike" baseline="0" dirty="0">
                <a:solidFill>
                  <a:srgbClr val="000000"/>
                </a:solidFill>
                <a:latin typeface="Georgia" panose="02040502050405020303" pitchFamily="18" charset="0"/>
              </a:rPr>
              <a:t>Norway has </a:t>
            </a:r>
            <a:r>
              <a:rPr lang="en-US" sz="800" dirty="0">
                <a:solidFill>
                  <a:srgbClr val="000000"/>
                </a:solidFill>
                <a:latin typeface="Georgia" panose="02040502050405020303" pitchFamily="18" charset="0"/>
              </a:rPr>
              <a:t>highest share of EVs in the world compared to the total number of registered vehicles in the country, </a:t>
            </a:r>
            <a:r>
              <a:rPr lang="en-US" sz="800" b="1" dirty="0">
                <a:solidFill>
                  <a:srgbClr val="000000"/>
                </a:solidFill>
                <a:latin typeface="Georgia" panose="02040502050405020303" pitchFamily="18" charset="0"/>
              </a:rPr>
              <a:t>~20% </a:t>
            </a:r>
            <a:r>
              <a:rPr lang="en-US" sz="800" dirty="0">
                <a:solidFill>
                  <a:srgbClr val="000000"/>
                </a:solidFill>
                <a:latin typeface="Georgia" panose="02040502050405020303" pitchFamily="18" charset="0"/>
              </a:rPr>
              <a:t>in 2018.</a:t>
            </a:r>
          </a:p>
          <a:p>
            <a:endParaRPr lang="en-US" sz="800" dirty="0">
              <a:solidFill>
                <a:srgbClr val="000000"/>
              </a:solidFill>
              <a:latin typeface="Georgia" panose="02040502050405020303" pitchFamily="18" charset="0"/>
            </a:endParaRPr>
          </a:p>
          <a:p>
            <a:pPr>
              <a:lnSpc>
                <a:spcPts val="600"/>
              </a:lnSpc>
            </a:pPr>
            <a:r>
              <a:rPr lang="en-US" sz="800" dirty="0">
                <a:solidFill>
                  <a:srgbClr val="000000"/>
                </a:solidFill>
                <a:latin typeface="Georgia" panose="02040502050405020303" pitchFamily="18" charset="0"/>
              </a:rPr>
              <a:t>“</a:t>
            </a:r>
            <a:r>
              <a:rPr lang="en-US" sz="800" dirty="0" err="1">
                <a:solidFill>
                  <a:srgbClr val="000000"/>
                </a:solidFill>
                <a:latin typeface="Georgia" panose="02040502050405020303" pitchFamily="18" charset="0"/>
              </a:rPr>
              <a:t>Elbilbestand</a:t>
            </a:r>
            <a:r>
              <a:rPr lang="en-US" sz="800" dirty="0">
                <a:solidFill>
                  <a:srgbClr val="000000"/>
                </a:solidFill>
                <a:latin typeface="Georgia" panose="02040502050405020303" pitchFamily="18" charset="0"/>
              </a:rPr>
              <a:t>,” 31 December 2018. [Online]. Available: https://tinyurl.com/y9r7vzyq. [Accessed 6 February 2019]. </a:t>
            </a:r>
            <a:r>
              <a:rPr lang="en-US" sz="1800" b="0" i="0" u="none" strike="noStrike" baseline="0" dirty="0">
                <a:solidFill>
                  <a:srgbClr val="000000"/>
                </a:solidFill>
                <a:latin typeface="Georgia" panose="02040502050405020303" pitchFamily="18" charset="0"/>
              </a:rPr>
              <a:t>	</a:t>
            </a:r>
          </a:p>
          <a:p>
            <a:r>
              <a:rPr lang="en-US" sz="800" dirty="0">
                <a:solidFill>
                  <a:srgbClr val="000000"/>
                </a:solidFill>
                <a:latin typeface="Georgia" panose="02040502050405020303" pitchFamily="18" charset="0"/>
              </a:rPr>
              <a:t> </a:t>
            </a:r>
            <a:endParaRPr lang="es-ES" sz="800" dirty="0">
              <a:solidFill>
                <a:srgbClr val="000000"/>
              </a:solidFill>
              <a:latin typeface="Georgia" panose="02040502050405020303" pitchFamily="18" charset="0"/>
            </a:endParaRPr>
          </a:p>
          <a:p>
            <a:r>
              <a:rPr lang="en-US" sz="800" b="0" i="0" u="none" strike="noStrike" baseline="0" dirty="0">
                <a:solidFill>
                  <a:srgbClr val="000000"/>
                </a:solidFill>
                <a:latin typeface="Georgia" panose="02040502050405020303" pitchFamily="18" charset="0"/>
              </a:rPr>
              <a:t>	</a:t>
            </a:r>
          </a:p>
          <a:p>
            <a:endParaRPr lang="es-ES" sz="1400" dirty="0"/>
          </a:p>
        </p:txBody>
      </p:sp>
      <p:sp>
        <p:nvSpPr>
          <p:cNvPr id="16" name="TextBox 15">
            <a:extLst>
              <a:ext uri="{FF2B5EF4-FFF2-40B4-BE49-F238E27FC236}">
                <a16:creationId xmlns:a16="http://schemas.microsoft.com/office/drawing/2014/main" id="{9A39F7B4-9729-4C5A-0AA4-B8F9287E292A}"/>
              </a:ext>
            </a:extLst>
          </p:cNvPr>
          <p:cNvSpPr txBox="1"/>
          <p:nvPr/>
        </p:nvSpPr>
        <p:spPr>
          <a:xfrm>
            <a:off x="5243527" y="4570308"/>
            <a:ext cx="2124236" cy="707886"/>
          </a:xfrm>
          <a:prstGeom prst="rect">
            <a:avLst/>
          </a:prstGeom>
          <a:noFill/>
        </p:spPr>
        <p:txBody>
          <a:bodyPr wrap="square" rtlCol="0">
            <a:spAutoFit/>
          </a:bodyPr>
          <a:lstStyle/>
          <a:p>
            <a:pPr algn="just"/>
            <a:r>
              <a:rPr lang="en-US" sz="800" dirty="0">
                <a:solidFill>
                  <a:srgbClr val="000000"/>
                </a:solidFill>
                <a:latin typeface="Georgia" panose="02040502050405020303" pitchFamily="18" charset="0"/>
              </a:rPr>
              <a:t>Numerous reported EV fires </a:t>
            </a:r>
            <a:r>
              <a:rPr lang="en-US" sz="800" b="1" dirty="0">
                <a:solidFill>
                  <a:srgbClr val="000000"/>
                </a:solidFill>
                <a:latin typeface="Georgia" panose="02040502050405020303" pitchFamily="18" charset="0"/>
              </a:rPr>
              <a:t>are not related to the traction battery </a:t>
            </a:r>
            <a:r>
              <a:rPr lang="en-US" sz="800" dirty="0">
                <a:solidFill>
                  <a:srgbClr val="000000"/>
                </a:solidFill>
                <a:latin typeface="Georgia" panose="02040502050405020303" pitchFamily="18" charset="0"/>
              </a:rPr>
              <a:t>but related to e.g. other parts of the electrical system or the combustion engine (for hybrids) and or arson fires. </a:t>
            </a:r>
            <a:endParaRPr lang="es-ES" sz="800" dirty="0">
              <a:solidFill>
                <a:srgbClr val="000000"/>
              </a:solidFill>
              <a:latin typeface="Georgia" panose="02040502050405020303" pitchFamily="18" charset="0"/>
            </a:endParaRPr>
          </a:p>
        </p:txBody>
      </p:sp>
      <p:sp>
        <p:nvSpPr>
          <p:cNvPr id="17" name="TextBox 16">
            <a:extLst>
              <a:ext uri="{FF2B5EF4-FFF2-40B4-BE49-F238E27FC236}">
                <a16:creationId xmlns:a16="http://schemas.microsoft.com/office/drawing/2014/main" id="{6D53DC58-03E6-7B4A-C4D5-40F3106C8403}"/>
              </a:ext>
            </a:extLst>
          </p:cNvPr>
          <p:cNvSpPr txBox="1"/>
          <p:nvPr/>
        </p:nvSpPr>
        <p:spPr>
          <a:xfrm>
            <a:off x="3851920" y="4156182"/>
            <a:ext cx="261610" cy="276999"/>
          </a:xfrm>
          <a:prstGeom prst="rect">
            <a:avLst/>
          </a:prstGeom>
          <a:noFill/>
        </p:spPr>
        <p:txBody>
          <a:bodyPr wrap="none" rtlCol="0">
            <a:spAutoFit/>
          </a:bodyPr>
          <a:lstStyle/>
          <a:p>
            <a:r>
              <a:rPr lang="en-US" sz="1200" dirty="0"/>
              <a:t>*</a:t>
            </a:r>
            <a:endParaRPr lang="es-ES" sz="1200" dirty="0"/>
          </a:p>
        </p:txBody>
      </p:sp>
    </p:spTree>
    <p:extLst>
      <p:ext uri="{BB962C8B-B14F-4D97-AF65-F5344CB8AC3E}">
        <p14:creationId xmlns:p14="http://schemas.microsoft.com/office/powerpoint/2010/main" val="4290283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05BC4D-660F-4D6D-B925-AAA04ED25BB1}"/>
              </a:ext>
            </a:extLst>
          </p:cNvPr>
          <p:cNvSpPr>
            <a:spLocks noGrp="1"/>
          </p:cNvSpPr>
          <p:nvPr>
            <p:ph type="body" sz="quarter" idx="24"/>
          </p:nvPr>
        </p:nvSpPr>
        <p:spPr>
          <a:xfrm>
            <a:off x="395536" y="476672"/>
            <a:ext cx="7920880" cy="504825"/>
          </a:xfrm>
        </p:spPr>
        <p:txBody>
          <a:bodyPr/>
          <a:lstStyle/>
          <a:p>
            <a:r>
              <a:rPr lang="es-ES" sz="1600" cap="all" dirty="0" err="1"/>
              <a:t>Fire</a:t>
            </a:r>
            <a:r>
              <a:rPr lang="es-ES" sz="1600" cap="all" dirty="0"/>
              <a:t> </a:t>
            </a:r>
            <a:r>
              <a:rPr lang="es-ES" sz="1600" cap="all" dirty="0" err="1"/>
              <a:t>risk</a:t>
            </a:r>
            <a:r>
              <a:rPr lang="es-ES" sz="1600" cap="all" dirty="0"/>
              <a:t> </a:t>
            </a:r>
            <a:r>
              <a:rPr lang="es-ES" sz="1600" cap="all" dirty="0" err="1"/>
              <a:t>hazards</a:t>
            </a:r>
            <a:r>
              <a:rPr lang="es-ES" sz="1600" cap="all" dirty="0"/>
              <a:t> in </a:t>
            </a:r>
            <a:r>
              <a:rPr lang="es-ES" sz="1600" cap="all" dirty="0" err="1"/>
              <a:t>lib</a:t>
            </a:r>
            <a:r>
              <a:rPr lang="es-ES" sz="1600" cap="all" dirty="0"/>
              <a:t> </a:t>
            </a:r>
            <a:r>
              <a:rPr lang="es-ES" sz="1600" cap="all" dirty="0" err="1"/>
              <a:t>batteries</a:t>
            </a:r>
            <a:endParaRPr lang="es-ES" sz="1600" cap="all" dirty="0"/>
          </a:p>
        </p:txBody>
      </p:sp>
      <p:sp>
        <p:nvSpPr>
          <p:cNvPr id="2" name="Text Placeholder 1">
            <a:extLst>
              <a:ext uri="{FF2B5EF4-FFF2-40B4-BE49-F238E27FC236}">
                <a16:creationId xmlns:a16="http://schemas.microsoft.com/office/drawing/2014/main" id="{C5A74BBD-F4FF-4A8D-BD34-2565E334D1B1}"/>
              </a:ext>
            </a:extLst>
          </p:cNvPr>
          <p:cNvSpPr>
            <a:spLocks noGrp="1"/>
          </p:cNvSpPr>
          <p:nvPr>
            <p:ph type="body" sz="quarter" idx="16"/>
          </p:nvPr>
        </p:nvSpPr>
        <p:spPr>
          <a:solidFill>
            <a:schemeClr val="accent2"/>
          </a:solidFill>
          <a:ln>
            <a:noFill/>
          </a:ln>
        </p:spPr>
        <p:txBody>
          <a:bodyPr spcFirstLastPara="1" wrap="square" lIns="91425" tIns="91425" rIns="91425" bIns="91425" anchor="ctr" anchorCtr="0"/>
          <a:lstStyle/>
          <a:p>
            <a:r>
              <a:rPr lang="en-US" sz="1100" cap="all" dirty="0"/>
              <a:t>Design and materials</a:t>
            </a:r>
            <a:endParaRPr lang="es-ES" sz="1100" cap="all" dirty="0"/>
          </a:p>
        </p:txBody>
      </p:sp>
      <p:pic>
        <p:nvPicPr>
          <p:cNvPr id="10" name="Picture 9">
            <a:extLst>
              <a:ext uri="{FF2B5EF4-FFF2-40B4-BE49-F238E27FC236}">
                <a16:creationId xmlns:a16="http://schemas.microsoft.com/office/drawing/2014/main" id="{E5408ABA-9118-4C60-8867-06E2F8682F24}"/>
              </a:ext>
            </a:extLst>
          </p:cNvPr>
          <p:cNvPicPr>
            <a:picLocks noChangeAspect="1"/>
          </p:cNvPicPr>
          <p:nvPr/>
        </p:nvPicPr>
        <p:blipFill>
          <a:blip r:embed="rId3"/>
          <a:stretch>
            <a:fillRect/>
          </a:stretch>
        </p:blipFill>
        <p:spPr>
          <a:xfrm>
            <a:off x="8206917" y="103976"/>
            <a:ext cx="872011" cy="956215"/>
          </a:xfrm>
          <a:prstGeom prst="rect">
            <a:avLst/>
          </a:prstGeom>
        </p:spPr>
      </p:pic>
      <p:pic>
        <p:nvPicPr>
          <p:cNvPr id="5" name="Picture 4">
            <a:extLst>
              <a:ext uri="{FF2B5EF4-FFF2-40B4-BE49-F238E27FC236}">
                <a16:creationId xmlns:a16="http://schemas.microsoft.com/office/drawing/2014/main" id="{16543389-2C7C-47D2-A458-68692FA9C779}"/>
              </a:ext>
            </a:extLst>
          </p:cNvPr>
          <p:cNvPicPr>
            <a:picLocks noChangeAspect="1"/>
          </p:cNvPicPr>
          <p:nvPr/>
        </p:nvPicPr>
        <p:blipFill>
          <a:blip r:embed="rId4"/>
          <a:stretch>
            <a:fillRect/>
          </a:stretch>
        </p:blipFill>
        <p:spPr>
          <a:xfrm>
            <a:off x="141322" y="2538526"/>
            <a:ext cx="2559673" cy="2359534"/>
          </a:xfrm>
          <a:prstGeom prst="rect">
            <a:avLst/>
          </a:prstGeom>
        </p:spPr>
      </p:pic>
      <p:pic>
        <p:nvPicPr>
          <p:cNvPr id="6" name="Picture 5">
            <a:extLst>
              <a:ext uri="{FF2B5EF4-FFF2-40B4-BE49-F238E27FC236}">
                <a16:creationId xmlns:a16="http://schemas.microsoft.com/office/drawing/2014/main" id="{8441F03B-41F1-4B40-918E-AF25A9466317}"/>
              </a:ext>
            </a:extLst>
          </p:cNvPr>
          <p:cNvPicPr>
            <a:picLocks noChangeAspect="1"/>
          </p:cNvPicPr>
          <p:nvPr/>
        </p:nvPicPr>
        <p:blipFill>
          <a:blip r:embed="rId5"/>
          <a:stretch>
            <a:fillRect/>
          </a:stretch>
        </p:blipFill>
        <p:spPr>
          <a:xfrm>
            <a:off x="252431" y="1334593"/>
            <a:ext cx="1043383" cy="1043383"/>
          </a:xfrm>
          <a:prstGeom prst="rect">
            <a:avLst/>
          </a:prstGeom>
        </p:spPr>
      </p:pic>
      <p:sp>
        <p:nvSpPr>
          <p:cNvPr id="3" name="TextBox 2">
            <a:extLst>
              <a:ext uri="{FF2B5EF4-FFF2-40B4-BE49-F238E27FC236}">
                <a16:creationId xmlns:a16="http://schemas.microsoft.com/office/drawing/2014/main" id="{6792DB42-2051-46D8-AF6D-5F5289CBB96B}"/>
              </a:ext>
            </a:extLst>
          </p:cNvPr>
          <p:cNvSpPr txBox="1"/>
          <p:nvPr/>
        </p:nvSpPr>
        <p:spPr>
          <a:xfrm>
            <a:off x="1378888" y="2013333"/>
            <a:ext cx="564578" cy="338554"/>
          </a:xfrm>
          <a:prstGeom prst="rect">
            <a:avLst/>
          </a:prstGeom>
          <a:noFill/>
        </p:spPr>
        <p:txBody>
          <a:bodyPr wrap="none" rtlCol="0">
            <a:spAutoFit/>
          </a:bodyPr>
          <a:lstStyle/>
          <a:p>
            <a:r>
              <a:rPr lang="en-US" sz="1600" b="1" dirty="0"/>
              <a:t>Coin</a:t>
            </a:r>
            <a:endParaRPr lang="es-ES" sz="1600" b="1" dirty="0"/>
          </a:p>
        </p:txBody>
      </p:sp>
      <p:pic>
        <p:nvPicPr>
          <p:cNvPr id="7" name="Picture 6">
            <a:extLst>
              <a:ext uri="{FF2B5EF4-FFF2-40B4-BE49-F238E27FC236}">
                <a16:creationId xmlns:a16="http://schemas.microsoft.com/office/drawing/2014/main" id="{E3F76B70-CDFB-403E-8075-67E4214CCC6D}"/>
              </a:ext>
            </a:extLst>
          </p:cNvPr>
          <p:cNvPicPr>
            <a:picLocks noChangeAspect="1"/>
          </p:cNvPicPr>
          <p:nvPr/>
        </p:nvPicPr>
        <p:blipFill rotWithShape="1">
          <a:blip r:embed="rId6"/>
          <a:srcRect t="3180" b="18543"/>
          <a:stretch/>
        </p:blipFill>
        <p:spPr>
          <a:xfrm>
            <a:off x="3672288" y="1073759"/>
            <a:ext cx="4499013" cy="3290694"/>
          </a:xfrm>
          <a:prstGeom prst="rect">
            <a:avLst/>
          </a:prstGeom>
        </p:spPr>
      </p:pic>
      <p:sp>
        <p:nvSpPr>
          <p:cNvPr id="8" name="TextBox 7">
            <a:extLst>
              <a:ext uri="{FF2B5EF4-FFF2-40B4-BE49-F238E27FC236}">
                <a16:creationId xmlns:a16="http://schemas.microsoft.com/office/drawing/2014/main" id="{1D933249-38AB-4AF4-82A2-DB6ECF2F6E70}"/>
              </a:ext>
            </a:extLst>
          </p:cNvPr>
          <p:cNvSpPr txBox="1"/>
          <p:nvPr/>
        </p:nvSpPr>
        <p:spPr>
          <a:xfrm>
            <a:off x="8364121" y="2430803"/>
            <a:ext cx="316112" cy="276999"/>
          </a:xfrm>
          <a:prstGeom prst="rect">
            <a:avLst/>
          </a:prstGeom>
          <a:noFill/>
        </p:spPr>
        <p:txBody>
          <a:bodyPr wrap="none" rtlCol="0">
            <a:spAutoFit/>
          </a:bodyPr>
          <a:lstStyle/>
          <a:p>
            <a:r>
              <a:rPr lang="en-US" sz="1200" b="1" dirty="0"/>
              <a:t>Al</a:t>
            </a:r>
            <a:endParaRPr lang="es-ES" sz="1200" b="1" dirty="0"/>
          </a:p>
        </p:txBody>
      </p:sp>
      <p:cxnSp>
        <p:nvCxnSpPr>
          <p:cNvPr id="11" name="Straight Arrow Connector 10">
            <a:extLst>
              <a:ext uri="{FF2B5EF4-FFF2-40B4-BE49-F238E27FC236}">
                <a16:creationId xmlns:a16="http://schemas.microsoft.com/office/drawing/2014/main" id="{163A5CB8-91B3-4877-AA28-E90C18AFA4D5}"/>
              </a:ext>
            </a:extLst>
          </p:cNvPr>
          <p:cNvCxnSpPr>
            <a:cxnSpLocks/>
          </p:cNvCxnSpPr>
          <p:nvPr/>
        </p:nvCxnSpPr>
        <p:spPr>
          <a:xfrm>
            <a:off x="7839214" y="2569303"/>
            <a:ext cx="477202" cy="439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2E8F2C1-7D5C-4338-84AD-BDB306E564BE}"/>
              </a:ext>
            </a:extLst>
          </p:cNvPr>
          <p:cNvCxnSpPr>
            <a:cxnSpLocks/>
          </p:cNvCxnSpPr>
          <p:nvPr/>
        </p:nvCxnSpPr>
        <p:spPr>
          <a:xfrm flipH="1" flipV="1">
            <a:off x="3472072" y="2707803"/>
            <a:ext cx="471664" cy="1"/>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7957232-3422-4561-AC45-47916BB56DED}"/>
              </a:ext>
            </a:extLst>
          </p:cNvPr>
          <p:cNvSpPr txBox="1"/>
          <p:nvPr/>
        </p:nvSpPr>
        <p:spPr>
          <a:xfrm>
            <a:off x="3125502" y="2538526"/>
            <a:ext cx="346570" cy="276999"/>
          </a:xfrm>
          <a:prstGeom prst="rect">
            <a:avLst/>
          </a:prstGeom>
          <a:noFill/>
        </p:spPr>
        <p:txBody>
          <a:bodyPr wrap="none" rtlCol="0">
            <a:spAutoFit/>
          </a:bodyPr>
          <a:lstStyle/>
          <a:p>
            <a:r>
              <a:rPr lang="en-US" sz="1200" b="1" dirty="0"/>
              <a:t>Cu</a:t>
            </a:r>
            <a:endParaRPr lang="es-ES" sz="1200" b="1" dirty="0"/>
          </a:p>
        </p:txBody>
      </p:sp>
      <p:cxnSp>
        <p:nvCxnSpPr>
          <p:cNvPr id="16" name="Straight Arrow Connector 15">
            <a:extLst>
              <a:ext uri="{FF2B5EF4-FFF2-40B4-BE49-F238E27FC236}">
                <a16:creationId xmlns:a16="http://schemas.microsoft.com/office/drawing/2014/main" id="{4EC7543E-6521-4B69-B121-F935F0D3C6EF}"/>
              </a:ext>
            </a:extLst>
          </p:cNvPr>
          <p:cNvCxnSpPr>
            <a:cxnSpLocks/>
          </p:cNvCxnSpPr>
          <p:nvPr/>
        </p:nvCxnSpPr>
        <p:spPr>
          <a:xfrm>
            <a:off x="4384903" y="4304356"/>
            <a:ext cx="0" cy="36004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431AC09-CC46-4E36-B1DC-4C8BC7F54997}"/>
              </a:ext>
            </a:extLst>
          </p:cNvPr>
          <p:cNvSpPr txBox="1"/>
          <p:nvPr/>
        </p:nvSpPr>
        <p:spPr>
          <a:xfrm>
            <a:off x="4020861" y="4971278"/>
            <a:ext cx="728084" cy="276999"/>
          </a:xfrm>
          <a:prstGeom prst="rect">
            <a:avLst/>
          </a:prstGeom>
          <a:noFill/>
        </p:spPr>
        <p:txBody>
          <a:bodyPr wrap="none" rtlCol="0">
            <a:spAutoFit/>
          </a:bodyPr>
          <a:lstStyle/>
          <a:p>
            <a:r>
              <a:rPr lang="en-US" sz="1200" dirty="0"/>
              <a:t>Graphite</a:t>
            </a:r>
            <a:endParaRPr lang="es-ES" sz="1200" dirty="0"/>
          </a:p>
        </p:txBody>
      </p:sp>
      <p:sp>
        <p:nvSpPr>
          <p:cNvPr id="20" name="TextBox 19">
            <a:extLst>
              <a:ext uri="{FF2B5EF4-FFF2-40B4-BE49-F238E27FC236}">
                <a16:creationId xmlns:a16="http://schemas.microsoft.com/office/drawing/2014/main" id="{36BE5BA1-7E9A-4E7B-BE9C-109BF8D7A8E4}"/>
              </a:ext>
            </a:extLst>
          </p:cNvPr>
          <p:cNvSpPr txBox="1"/>
          <p:nvPr/>
        </p:nvSpPr>
        <p:spPr>
          <a:xfrm>
            <a:off x="4032661" y="5153476"/>
            <a:ext cx="418704" cy="276999"/>
          </a:xfrm>
          <a:prstGeom prst="rect">
            <a:avLst/>
          </a:prstGeom>
          <a:noFill/>
        </p:spPr>
        <p:txBody>
          <a:bodyPr wrap="none" rtlCol="0">
            <a:spAutoFit/>
          </a:bodyPr>
          <a:lstStyle/>
          <a:p>
            <a:r>
              <a:rPr lang="en-US" sz="1200" dirty="0"/>
              <a:t>C-Si</a:t>
            </a:r>
            <a:endParaRPr lang="es-ES" sz="1200" dirty="0"/>
          </a:p>
        </p:txBody>
      </p:sp>
      <p:sp>
        <p:nvSpPr>
          <p:cNvPr id="21" name="TextBox 20">
            <a:extLst>
              <a:ext uri="{FF2B5EF4-FFF2-40B4-BE49-F238E27FC236}">
                <a16:creationId xmlns:a16="http://schemas.microsoft.com/office/drawing/2014/main" id="{79F35FC2-AD47-4783-81DA-DD5F779B1B10}"/>
              </a:ext>
            </a:extLst>
          </p:cNvPr>
          <p:cNvSpPr txBox="1"/>
          <p:nvPr/>
        </p:nvSpPr>
        <p:spPr>
          <a:xfrm>
            <a:off x="4032017" y="4612613"/>
            <a:ext cx="284052" cy="276999"/>
          </a:xfrm>
          <a:prstGeom prst="rect">
            <a:avLst/>
          </a:prstGeom>
          <a:noFill/>
        </p:spPr>
        <p:txBody>
          <a:bodyPr wrap="none" rtlCol="0">
            <a:spAutoFit/>
          </a:bodyPr>
          <a:lstStyle/>
          <a:p>
            <a:r>
              <a:rPr lang="en-US" sz="1200" dirty="0"/>
              <a:t>Li</a:t>
            </a:r>
            <a:endParaRPr lang="es-ES" sz="1200" dirty="0"/>
          </a:p>
        </p:txBody>
      </p:sp>
      <p:sp>
        <p:nvSpPr>
          <p:cNvPr id="22" name="TextBox 21">
            <a:extLst>
              <a:ext uri="{FF2B5EF4-FFF2-40B4-BE49-F238E27FC236}">
                <a16:creationId xmlns:a16="http://schemas.microsoft.com/office/drawing/2014/main" id="{F1ADC650-0ADD-4D6B-8330-B11C1EAB91F2}"/>
              </a:ext>
            </a:extLst>
          </p:cNvPr>
          <p:cNvSpPr txBox="1"/>
          <p:nvPr/>
        </p:nvSpPr>
        <p:spPr>
          <a:xfrm>
            <a:off x="3772962" y="5579295"/>
            <a:ext cx="2043060" cy="646331"/>
          </a:xfrm>
          <a:prstGeom prst="rect">
            <a:avLst/>
          </a:prstGeom>
          <a:noFill/>
        </p:spPr>
        <p:txBody>
          <a:bodyPr wrap="none" rtlCol="0">
            <a:spAutoFit/>
          </a:bodyPr>
          <a:lstStyle/>
          <a:p>
            <a:r>
              <a:rPr lang="en-US" sz="1200" dirty="0"/>
              <a:t>Conductive C – C65, VGCF -</a:t>
            </a:r>
          </a:p>
          <a:p>
            <a:r>
              <a:rPr lang="en-US" sz="1200" dirty="0"/>
              <a:t>Organic binders: CMC, PVDF…</a:t>
            </a:r>
          </a:p>
          <a:p>
            <a:r>
              <a:rPr lang="en-US" sz="1200" dirty="0"/>
              <a:t>Organic solvents: NMP</a:t>
            </a:r>
            <a:endParaRPr lang="es-ES" sz="1200" dirty="0"/>
          </a:p>
        </p:txBody>
      </p:sp>
      <p:sp>
        <p:nvSpPr>
          <p:cNvPr id="23" name="TextBox 22">
            <a:extLst>
              <a:ext uri="{FF2B5EF4-FFF2-40B4-BE49-F238E27FC236}">
                <a16:creationId xmlns:a16="http://schemas.microsoft.com/office/drawing/2014/main" id="{A5ED29B4-71C7-4548-B3F8-CC1648487BF8}"/>
              </a:ext>
            </a:extLst>
          </p:cNvPr>
          <p:cNvSpPr txBox="1"/>
          <p:nvPr/>
        </p:nvSpPr>
        <p:spPr>
          <a:xfrm>
            <a:off x="3079524" y="4796376"/>
            <a:ext cx="788934" cy="461665"/>
          </a:xfrm>
          <a:prstGeom prst="rect">
            <a:avLst/>
          </a:prstGeom>
          <a:noFill/>
        </p:spPr>
        <p:txBody>
          <a:bodyPr wrap="none" rtlCol="0">
            <a:spAutoFit/>
          </a:bodyPr>
          <a:lstStyle/>
          <a:p>
            <a:pPr algn="ctr"/>
            <a:r>
              <a:rPr lang="en-US" sz="1200" b="1" dirty="0">
                <a:solidFill>
                  <a:srgbClr val="00B050"/>
                </a:solidFill>
              </a:rPr>
              <a:t>Active</a:t>
            </a:r>
          </a:p>
          <a:p>
            <a:pPr algn="ctr"/>
            <a:r>
              <a:rPr lang="en-US" sz="1200" b="1" dirty="0">
                <a:solidFill>
                  <a:srgbClr val="00B050"/>
                </a:solidFill>
              </a:rPr>
              <a:t>Materials</a:t>
            </a:r>
            <a:endParaRPr lang="es-ES" sz="1200" b="1" dirty="0">
              <a:solidFill>
                <a:srgbClr val="00B050"/>
              </a:solidFill>
            </a:endParaRPr>
          </a:p>
        </p:txBody>
      </p:sp>
      <p:sp>
        <p:nvSpPr>
          <p:cNvPr id="24" name="TextBox 23">
            <a:extLst>
              <a:ext uri="{FF2B5EF4-FFF2-40B4-BE49-F238E27FC236}">
                <a16:creationId xmlns:a16="http://schemas.microsoft.com/office/drawing/2014/main" id="{46445007-E063-44F9-8129-68D9AE0E1525}"/>
              </a:ext>
            </a:extLst>
          </p:cNvPr>
          <p:cNvSpPr txBox="1"/>
          <p:nvPr/>
        </p:nvSpPr>
        <p:spPr>
          <a:xfrm>
            <a:off x="2813534" y="5681075"/>
            <a:ext cx="782778" cy="276999"/>
          </a:xfrm>
          <a:prstGeom prst="rect">
            <a:avLst/>
          </a:prstGeom>
          <a:noFill/>
        </p:spPr>
        <p:txBody>
          <a:bodyPr wrap="none" rtlCol="0">
            <a:spAutoFit/>
          </a:bodyPr>
          <a:lstStyle/>
          <a:p>
            <a:r>
              <a:rPr lang="en-US" sz="1200" b="1" dirty="0">
                <a:solidFill>
                  <a:srgbClr val="00B050"/>
                </a:solidFill>
              </a:rPr>
              <a:t>Additives</a:t>
            </a:r>
            <a:endParaRPr lang="es-ES" sz="1200" b="1" dirty="0">
              <a:solidFill>
                <a:srgbClr val="00B050"/>
              </a:solidFill>
            </a:endParaRPr>
          </a:p>
        </p:txBody>
      </p:sp>
      <p:sp>
        <p:nvSpPr>
          <p:cNvPr id="25" name="TextBox 24">
            <a:extLst>
              <a:ext uri="{FF2B5EF4-FFF2-40B4-BE49-F238E27FC236}">
                <a16:creationId xmlns:a16="http://schemas.microsoft.com/office/drawing/2014/main" id="{18B3846E-68E6-41A0-816B-CE32BCF008F2}"/>
              </a:ext>
            </a:extLst>
          </p:cNvPr>
          <p:cNvSpPr txBox="1"/>
          <p:nvPr/>
        </p:nvSpPr>
        <p:spPr>
          <a:xfrm>
            <a:off x="4028533" y="4794811"/>
            <a:ext cx="823046" cy="276999"/>
          </a:xfrm>
          <a:prstGeom prst="rect">
            <a:avLst/>
          </a:prstGeom>
          <a:noFill/>
        </p:spPr>
        <p:txBody>
          <a:bodyPr wrap="none" rtlCol="0">
            <a:spAutoFit/>
          </a:bodyPr>
          <a:lstStyle/>
          <a:p>
            <a:r>
              <a:rPr lang="en-US" sz="1200" dirty="0"/>
              <a:t>LTO (Li, </a:t>
            </a:r>
            <a:r>
              <a:rPr lang="en-US" sz="1200" dirty="0" err="1"/>
              <a:t>Ti</a:t>
            </a:r>
            <a:r>
              <a:rPr lang="en-US" sz="1200" dirty="0"/>
              <a:t>)</a:t>
            </a:r>
            <a:endParaRPr lang="es-ES" sz="1200" dirty="0"/>
          </a:p>
        </p:txBody>
      </p:sp>
      <p:sp>
        <p:nvSpPr>
          <p:cNvPr id="26" name="TextBox 25">
            <a:extLst>
              <a:ext uri="{FF2B5EF4-FFF2-40B4-BE49-F238E27FC236}">
                <a16:creationId xmlns:a16="http://schemas.microsoft.com/office/drawing/2014/main" id="{925D7F56-86CB-4432-BB26-35795EF5EE1C}"/>
              </a:ext>
            </a:extLst>
          </p:cNvPr>
          <p:cNvSpPr txBox="1"/>
          <p:nvPr/>
        </p:nvSpPr>
        <p:spPr>
          <a:xfrm>
            <a:off x="5039905" y="4658779"/>
            <a:ext cx="1923412" cy="646331"/>
          </a:xfrm>
          <a:prstGeom prst="rect">
            <a:avLst/>
          </a:prstGeom>
          <a:noFill/>
        </p:spPr>
        <p:txBody>
          <a:bodyPr wrap="none" rtlCol="0">
            <a:spAutoFit/>
          </a:bodyPr>
          <a:lstStyle/>
          <a:p>
            <a:r>
              <a:rPr lang="en-US" sz="1200" dirty="0"/>
              <a:t>Separator: PP/PE</a:t>
            </a:r>
          </a:p>
          <a:p>
            <a:r>
              <a:rPr lang="en-US" sz="1200" dirty="0"/>
              <a:t>Lithium Salts (LiPF6)</a:t>
            </a:r>
          </a:p>
          <a:p>
            <a:r>
              <a:rPr lang="en-US" sz="1200" dirty="0"/>
              <a:t>Organic Solvents (EC/EMC)</a:t>
            </a:r>
            <a:endParaRPr lang="es-ES" sz="1200" dirty="0"/>
          </a:p>
        </p:txBody>
      </p:sp>
      <p:sp>
        <p:nvSpPr>
          <p:cNvPr id="27" name="TextBox 26">
            <a:extLst>
              <a:ext uri="{FF2B5EF4-FFF2-40B4-BE49-F238E27FC236}">
                <a16:creationId xmlns:a16="http://schemas.microsoft.com/office/drawing/2014/main" id="{AE8807D1-BA0F-4BC4-8795-50EA2D1E0BA8}"/>
              </a:ext>
            </a:extLst>
          </p:cNvPr>
          <p:cNvSpPr txBox="1"/>
          <p:nvPr/>
        </p:nvSpPr>
        <p:spPr>
          <a:xfrm>
            <a:off x="6916421" y="4785637"/>
            <a:ext cx="1455848" cy="276999"/>
          </a:xfrm>
          <a:prstGeom prst="rect">
            <a:avLst/>
          </a:prstGeom>
          <a:noFill/>
        </p:spPr>
        <p:txBody>
          <a:bodyPr wrap="none" rtlCol="0">
            <a:spAutoFit/>
          </a:bodyPr>
          <a:lstStyle/>
          <a:p>
            <a:r>
              <a:rPr lang="en-US" sz="1200" dirty="0"/>
              <a:t>NMC (Li, Ni, Mn, Co)</a:t>
            </a:r>
            <a:endParaRPr lang="es-ES" sz="1200" dirty="0"/>
          </a:p>
        </p:txBody>
      </p:sp>
      <p:sp>
        <p:nvSpPr>
          <p:cNvPr id="28" name="TextBox 27">
            <a:extLst>
              <a:ext uri="{FF2B5EF4-FFF2-40B4-BE49-F238E27FC236}">
                <a16:creationId xmlns:a16="http://schemas.microsoft.com/office/drawing/2014/main" id="{57E61745-264C-45B4-B613-D04B061025CB}"/>
              </a:ext>
            </a:extLst>
          </p:cNvPr>
          <p:cNvSpPr txBox="1"/>
          <p:nvPr/>
        </p:nvSpPr>
        <p:spPr>
          <a:xfrm>
            <a:off x="6916421" y="4987227"/>
            <a:ext cx="999954" cy="276999"/>
          </a:xfrm>
          <a:prstGeom prst="rect">
            <a:avLst/>
          </a:prstGeom>
          <a:noFill/>
        </p:spPr>
        <p:txBody>
          <a:bodyPr wrap="none" rtlCol="0">
            <a:spAutoFit/>
          </a:bodyPr>
          <a:lstStyle/>
          <a:p>
            <a:r>
              <a:rPr lang="en-US" sz="1200" dirty="0"/>
              <a:t>LFP (Li, Fe, P)</a:t>
            </a:r>
            <a:endParaRPr lang="es-ES" sz="1200" dirty="0"/>
          </a:p>
        </p:txBody>
      </p:sp>
      <p:sp>
        <p:nvSpPr>
          <p:cNvPr id="29" name="TextBox 28">
            <a:extLst>
              <a:ext uri="{FF2B5EF4-FFF2-40B4-BE49-F238E27FC236}">
                <a16:creationId xmlns:a16="http://schemas.microsoft.com/office/drawing/2014/main" id="{12E8F2CC-054C-4CAE-919F-4ACEFF0EDC80}"/>
              </a:ext>
            </a:extLst>
          </p:cNvPr>
          <p:cNvSpPr txBox="1"/>
          <p:nvPr/>
        </p:nvSpPr>
        <p:spPr>
          <a:xfrm>
            <a:off x="6916421" y="5188817"/>
            <a:ext cx="1324850" cy="276999"/>
          </a:xfrm>
          <a:prstGeom prst="rect">
            <a:avLst/>
          </a:prstGeom>
          <a:noFill/>
        </p:spPr>
        <p:txBody>
          <a:bodyPr wrap="none" rtlCol="0">
            <a:spAutoFit/>
          </a:bodyPr>
          <a:lstStyle/>
          <a:p>
            <a:r>
              <a:rPr lang="en-US" sz="1200" dirty="0"/>
              <a:t>NCA (Li, Ni, Co, Al)</a:t>
            </a:r>
            <a:endParaRPr lang="es-ES" sz="1200" dirty="0"/>
          </a:p>
        </p:txBody>
      </p:sp>
      <p:sp>
        <p:nvSpPr>
          <p:cNvPr id="30" name="TextBox 29">
            <a:extLst>
              <a:ext uri="{FF2B5EF4-FFF2-40B4-BE49-F238E27FC236}">
                <a16:creationId xmlns:a16="http://schemas.microsoft.com/office/drawing/2014/main" id="{057363C0-75B5-45C8-B8C1-D46E6AD3E820}"/>
              </a:ext>
            </a:extLst>
          </p:cNvPr>
          <p:cNvSpPr txBox="1"/>
          <p:nvPr/>
        </p:nvSpPr>
        <p:spPr>
          <a:xfrm>
            <a:off x="6916421" y="5390407"/>
            <a:ext cx="1455848" cy="276999"/>
          </a:xfrm>
          <a:prstGeom prst="rect">
            <a:avLst/>
          </a:prstGeom>
          <a:noFill/>
        </p:spPr>
        <p:txBody>
          <a:bodyPr wrap="none" rtlCol="0">
            <a:spAutoFit/>
          </a:bodyPr>
          <a:lstStyle/>
          <a:p>
            <a:r>
              <a:rPr lang="en-US" sz="1200" dirty="0"/>
              <a:t>NMC (Li, Ni, Mn, Co)</a:t>
            </a:r>
            <a:endParaRPr lang="es-ES" sz="1200" dirty="0"/>
          </a:p>
        </p:txBody>
      </p:sp>
      <p:sp>
        <p:nvSpPr>
          <p:cNvPr id="31" name="TextBox 30">
            <a:extLst>
              <a:ext uri="{FF2B5EF4-FFF2-40B4-BE49-F238E27FC236}">
                <a16:creationId xmlns:a16="http://schemas.microsoft.com/office/drawing/2014/main" id="{74CBCF52-13F4-4E8B-9B67-7C58EF096205}"/>
              </a:ext>
            </a:extLst>
          </p:cNvPr>
          <p:cNvSpPr txBox="1"/>
          <p:nvPr/>
        </p:nvSpPr>
        <p:spPr>
          <a:xfrm>
            <a:off x="6916421" y="5591997"/>
            <a:ext cx="894989" cy="276999"/>
          </a:xfrm>
          <a:prstGeom prst="rect">
            <a:avLst/>
          </a:prstGeom>
          <a:noFill/>
        </p:spPr>
        <p:txBody>
          <a:bodyPr wrap="none" rtlCol="0">
            <a:spAutoFit/>
          </a:bodyPr>
          <a:lstStyle/>
          <a:p>
            <a:r>
              <a:rPr lang="en-US" sz="1200" dirty="0"/>
              <a:t>LCO (Li, Co)</a:t>
            </a:r>
            <a:endParaRPr lang="es-ES" sz="1200" dirty="0"/>
          </a:p>
        </p:txBody>
      </p:sp>
      <p:sp>
        <p:nvSpPr>
          <p:cNvPr id="32" name="TextBox 31">
            <a:extLst>
              <a:ext uri="{FF2B5EF4-FFF2-40B4-BE49-F238E27FC236}">
                <a16:creationId xmlns:a16="http://schemas.microsoft.com/office/drawing/2014/main" id="{F8D1C3BB-3E25-4CAC-AE1C-898E9790B651}"/>
              </a:ext>
            </a:extLst>
          </p:cNvPr>
          <p:cNvSpPr txBox="1"/>
          <p:nvPr/>
        </p:nvSpPr>
        <p:spPr>
          <a:xfrm>
            <a:off x="6916421" y="5793587"/>
            <a:ext cx="995785" cy="276999"/>
          </a:xfrm>
          <a:prstGeom prst="rect">
            <a:avLst/>
          </a:prstGeom>
          <a:noFill/>
        </p:spPr>
        <p:txBody>
          <a:bodyPr wrap="none" rtlCol="0">
            <a:spAutoFit/>
          </a:bodyPr>
          <a:lstStyle/>
          <a:p>
            <a:r>
              <a:rPr lang="en-US" sz="1200" dirty="0"/>
              <a:t>LMO (Li, Mn)</a:t>
            </a:r>
            <a:endParaRPr lang="es-ES" sz="1200" dirty="0"/>
          </a:p>
        </p:txBody>
      </p:sp>
      <p:sp>
        <p:nvSpPr>
          <p:cNvPr id="33" name="TextBox 32">
            <a:extLst>
              <a:ext uri="{FF2B5EF4-FFF2-40B4-BE49-F238E27FC236}">
                <a16:creationId xmlns:a16="http://schemas.microsoft.com/office/drawing/2014/main" id="{6777075E-8840-41A8-92FC-05C8C2EEEBF8}"/>
              </a:ext>
            </a:extLst>
          </p:cNvPr>
          <p:cNvSpPr txBox="1"/>
          <p:nvPr/>
        </p:nvSpPr>
        <p:spPr>
          <a:xfrm>
            <a:off x="6916421" y="5995179"/>
            <a:ext cx="1342034" cy="276999"/>
          </a:xfrm>
          <a:prstGeom prst="rect">
            <a:avLst/>
          </a:prstGeom>
          <a:noFill/>
        </p:spPr>
        <p:txBody>
          <a:bodyPr wrap="none" rtlCol="0">
            <a:spAutoFit/>
          </a:bodyPr>
          <a:lstStyle/>
          <a:p>
            <a:r>
              <a:rPr lang="en-US" sz="1200" dirty="0"/>
              <a:t>LMNO (Li, Mn, Ni)</a:t>
            </a:r>
            <a:endParaRPr lang="es-ES" sz="1200" dirty="0"/>
          </a:p>
        </p:txBody>
      </p:sp>
      <p:sp>
        <p:nvSpPr>
          <p:cNvPr id="34" name="TextBox 33">
            <a:extLst>
              <a:ext uri="{FF2B5EF4-FFF2-40B4-BE49-F238E27FC236}">
                <a16:creationId xmlns:a16="http://schemas.microsoft.com/office/drawing/2014/main" id="{1E44F94A-8371-4A36-9A92-D13E3D04D6EF}"/>
              </a:ext>
            </a:extLst>
          </p:cNvPr>
          <p:cNvSpPr txBox="1"/>
          <p:nvPr/>
        </p:nvSpPr>
        <p:spPr>
          <a:xfrm>
            <a:off x="6670980" y="4568443"/>
            <a:ext cx="1159420" cy="276999"/>
          </a:xfrm>
          <a:prstGeom prst="rect">
            <a:avLst/>
          </a:prstGeom>
          <a:noFill/>
        </p:spPr>
        <p:txBody>
          <a:bodyPr wrap="none" rtlCol="0">
            <a:spAutoFit/>
          </a:bodyPr>
          <a:lstStyle/>
          <a:p>
            <a:r>
              <a:rPr lang="en-US" sz="1200" b="1" dirty="0"/>
              <a:t>Lithium oxides:</a:t>
            </a:r>
            <a:endParaRPr lang="es-ES" sz="1200" b="1" dirty="0"/>
          </a:p>
        </p:txBody>
      </p:sp>
      <p:sp>
        <p:nvSpPr>
          <p:cNvPr id="35" name="TextBox 34">
            <a:extLst>
              <a:ext uri="{FF2B5EF4-FFF2-40B4-BE49-F238E27FC236}">
                <a16:creationId xmlns:a16="http://schemas.microsoft.com/office/drawing/2014/main" id="{78DB5926-3F65-40E2-9564-08787846F5A5}"/>
              </a:ext>
            </a:extLst>
          </p:cNvPr>
          <p:cNvSpPr txBox="1"/>
          <p:nvPr/>
        </p:nvSpPr>
        <p:spPr>
          <a:xfrm>
            <a:off x="6909475" y="6248378"/>
            <a:ext cx="1608261" cy="646331"/>
          </a:xfrm>
          <a:prstGeom prst="rect">
            <a:avLst/>
          </a:prstGeom>
          <a:noFill/>
        </p:spPr>
        <p:txBody>
          <a:bodyPr wrap="none" rtlCol="0">
            <a:spAutoFit/>
          </a:bodyPr>
          <a:lstStyle/>
          <a:p>
            <a:r>
              <a:rPr lang="en-US" sz="1200" dirty="0"/>
              <a:t>Conductive C – C65 -</a:t>
            </a:r>
          </a:p>
          <a:p>
            <a:r>
              <a:rPr lang="en-US" sz="1200" dirty="0"/>
              <a:t>Organic binders: PVDF</a:t>
            </a:r>
          </a:p>
          <a:p>
            <a:r>
              <a:rPr lang="en-US" sz="1200" dirty="0"/>
              <a:t>Organic Solvents: NMP</a:t>
            </a:r>
            <a:endParaRPr lang="es-ES" sz="1200" dirty="0"/>
          </a:p>
        </p:txBody>
      </p:sp>
      <p:sp>
        <p:nvSpPr>
          <p:cNvPr id="36" name="TextBox 35">
            <a:extLst>
              <a:ext uri="{FF2B5EF4-FFF2-40B4-BE49-F238E27FC236}">
                <a16:creationId xmlns:a16="http://schemas.microsoft.com/office/drawing/2014/main" id="{AB081D68-8443-4737-8E4A-57CA744EF822}"/>
              </a:ext>
            </a:extLst>
          </p:cNvPr>
          <p:cNvSpPr txBox="1"/>
          <p:nvPr/>
        </p:nvSpPr>
        <p:spPr>
          <a:xfrm>
            <a:off x="8407787" y="5277119"/>
            <a:ext cx="788934" cy="461665"/>
          </a:xfrm>
          <a:prstGeom prst="rect">
            <a:avLst/>
          </a:prstGeom>
          <a:noFill/>
        </p:spPr>
        <p:txBody>
          <a:bodyPr wrap="none" rtlCol="0">
            <a:spAutoFit/>
          </a:bodyPr>
          <a:lstStyle/>
          <a:p>
            <a:pPr algn="ctr"/>
            <a:r>
              <a:rPr lang="en-US" sz="1200" b="1" dirty="0">
                <a:solidFill>
                  <a:srgbClr val="00B050"/>
                </a:solidFill>
              </a:rPr>
              <a:t>Active</a:t>
            </a:r>
          </a:p>
          <a:p>
            <a:pPr algn="ctr"/>
            <a:r>
              <a:rPr lang="en-US" sz="1200" b="1" dirty="0">
                <a:solidFill>
                  <a:srgbClr val="00B050"/>
                </a:solidFill>
              </a:rPr>
              <a:t>Materials</a:t>
            </a:r>
            <a:endParaRPr lang="es-ES" sz="1200" b="1" dirty="0">
              <a:solidFill>
                <a:srgbClr val="00B050"/>
              </a:solidFill>
            </a:endParaRPr>
          </a:p>
        </p:txBody>
      </p:sp>
      <p:sp>
        <p:nvSpPr>
          <p:cNvPr id="37" name="TextBox 36">
            <a:extLst>
              <a:ext uri="{FF2B5EF4-FFF2-40B4-BE49-F238E27FC236}">
                <a16:creationId xmlns:a16="http://schemas.microsoft.com/office/drawing/2014/main" id="{72E2171E-66C2-449C-83AC-8949B9B6E992}"/>
              </a:ext>
            </a:extLst>
          </p:cNvPr>
          <p:cNvSpPr txBox="1"/>
          <p:nvPr/>
        </p:nvSpPr>
        <p:spPr>
          <a:xfrm>
            <a:off x="5953323" y="6454095"/>
            <a:ext cx="782778" cy="276999"/>
          </a:xfrm>
          <a:prstGeom prst="rect">
            <a:avLst/>
          </a:prstGeom>
          <a:noFill/>
        </p:spPr>
        <p:txBody>
          <a:bodyPr wrap="none" rtlCol="0">
            <a:spAutoFit/>
          </a:bodyPr>
          <a:lstStyle/>
          <a:p>
            <a:r>
              <a:rPr lang="en-US" sz="1200" b="1" dirty="0">
                <a:solidFill>
                  <a:srgbClr val="00B050"/>
                </a:solidFill>
              </a:rPr>
              <a:t>Additives</a:t>
            </a:r>
            <a:endParaRPr lang="es-ES" sz="1200" b="1" dirty="0">
              <a:solidFill>
                <a:srgbClr val="00B050"/>
              </a:solidFill>
            </a:endParaRPr>
          </a:p>
        </p:txBody>
      </p:sp>
      <p:sp>
        <p:nvSpPr>
          <p:cNvPr id="39" name="Left Brace 38">
            <a:extLst>
              <a:ext uri="{FF2B5EF4-FFF2-40B4-BE49-F238E27FC236}">
                <a16:creationId xmlns:a16="http://schemas.microsoft.com/office/drawing/2014/main" id="{D56CB225-7B40-4669-BC09-18973AFE16F4}"/>
              </a:ext>
            </a:extLst>
          </p:cNvPr>
          <p:cNvSpPr/>
          <p:nvPr/>
        </p:nvSpPr>
        <p:spPr>
          <a:xfrm>
            <a:off x="3816340" y="4664396"/>
            <a:ext cx="270983" cy="705566"/>
          </a:xfrm>
          <a:prstGeom prst="leftBrace">
            <a:avLst>
              <a:gd name="adj1" fmla="val 0"/>
              <a:gd name="adj2" fmla="val 5006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0" name="Left Brace 39">
            <a:extLst>
              <a:ext uri="{FF2B5EF4-FFF2-40B4-BE49-F238E27FC236}">
                <a16:creationId xmlns:a16="http://schemas.microsoft.com/office/drawing/2014/main" id="{76345936-8C43-46CB-B843-895854C0857F}"/>
              </a:ext>
            </a:extLst>
          </p:cNvPr>
          <p:cNvSpPr/>
          <p:nvPr/>
        </p:nvSpPr>
        <p:spPr>
          <a:xfrm>
            <a:off x="3613380" y="5671691"/>
            <a:ext cx="159582" cy="461665"/>
          </a:xfrm>
          <a:prstGeom prst="leftBrace">
            <a:avLst>
              <a:gd name="adj1" fmla="val 0"/>
              <a:gd name="adj2" fmla="val 5006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41" name="Straight Arrow Connector 40">
            <a:extLst>
              <a:ext uri="{FF2B5EF4-FFF2-40B4-BE49-F238E27FC236}">
                <a16:creationId xmlns:a16="http://schemas.microsoft.com/office/drawing/2014/main" id="{8BE3FAAB-D864-4891-8D72-DA28F50EAD3A}"/>
              </a:ext>
            </a:extLst>
          </p:cNvPr>
          <p:cNvCxnSpPr>
            <a:cxnSpLocks/>
          </p:cNvCxnSpPr>
          <p:nvPr/>
        </p:nvCxnSpPr>
        <p:spPr>
          <a:xfrm>
            <a:off x="5868144" y="4304356"/>
            <a:ext cx="0" cy="36004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B837733-A448-45C7-9611-5106E29DC6F1}"/>
              </a:ext>
            </a:extLst>
          </p:cNvPr>
          <p:cNvCxnSpPr>
            <a:cxnSpLocks/>
          </p:cNvCxnSpPr>
          <p:nvPr/>
        </p:nvCxnSpPr>
        <p:spPr>
          <a:xfrm>
            <a:off x="7236296" y="4304356"/>
            <a:ext cx="0" cy="36004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Left Brace 42">
            <a:extLst>
              <a:ext uri="{FF2B5EF4-FFF2-40B4-BE49-F238E27FC236}">
                <a16:creationId xmlns:a16="http://schemas.microsoft.com/office/drawing/2014/main" id="{A960536E-8EFB-4581-A24B-4941441B32EF}"/>
              </a:ext>
            </a:extLst>
          </p:cNvPr>
          <p:cNvSpPr/>
          <p:nvPr/>
        </p:nvSpPr>
        <p:spPr>
          <a:xfrm rot="10800000">
            <a:off x="8276789" y="4850599"/>
            <a:ext cx="189024" cy="1377059"/>
          </a:xfrm>
          <a:prstGeom prst="leftBrace">
            <a:avLst>
              <a:gd name="adj1" fmla="val 0"/>
              <a:gd name="adj2" fmla="val 5006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4" name="Left Brace 43">
            <a:extLst>
              <a:ext uri="{FF2B5EF4-FFF2-40B4-BE49-F238E27FC236}">
                <a16:creationId xmlns:a16="http://schemas.microsoft.com/office/drawing/2014/main" id="{C661769D-C831-4E25-A214-AA5A2EDABC30}"/>
              </a:ext>
            </a:extLst>
          </p:cNvPr>
          <p:cNvSpPr/>
          <p:nvPr/>
        </p:nvSpPr>
        <p:spPr>
          <a:xfrm>
            <a:off x="6731015" y="6361763"/>
            <a:ext cx="185406" cy="388101"/>
          </a:xfrm>
          <a:prstGeom prst="leftBrace">
            <a:avLst>
              <a:gd name="adj1" fmla="val 0"/>
              <a:gd name="adj2" fmla="val 5006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2414430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05BC4D-660F-4D6D-B925-AAA04ED25BB1}"/>
              </a:ext>
            </a:extLst>
          </p:cNvPr>
          <p:cNvSpPr>
            <a:spLocks noGrp="1"/>
          </p:cNvSpPr>
          <p:nvPr>
            <p:ph type="body" sz="quarter" idx="24"/>
          </p:nvPr>
        </p:nvSpPr>
        <p:spPr>
          <a:xfrm>
            <a:off x="395536" y="476672"/>
            <a:ext cx="7920880" cy="504825"/>
          </a:xfrm>
        </p:spPr>
        <p:txBody>
          <a:bodyPr/>
          <a:lstStyle/>
          <a:p>
            <a:r>
              <a:rPr lang="es-ES" sz="1600" cap="all" dirty="0" err="1"/>
              <a:t>Fire</a:t>
            </a:r>
            <a:r>
              <a:rPr lang="es-ES" sz="1600" cap="all" dirty="0"/>
              <a:t> </a:t>
            </a:r>
            <a:r>
              <a:rPr lang="es-ES" sz="1600" cap="all" dirty="0" err="1"/>
              <a:t>risk</a:t>
            </a:r>
            <a:r>
              <a:rPr lang="es-ES" sz="1600" cap="all" dirty="0"/>
              <a:t> </a:t>
            </a:r>
            <a:r>
              <a:rPr lang="es-ES" sz="1600" cap="all" dirty="0" err="1"/>
              <a:t>hazards</a:t>
            </a:r>
            <a:r>
              <a:rPr lang="es-ES" sz="1600" cap="all" dirty="0"/>
              <a:t> in </a:t>
            </a:r>
            <a:r>
              <a:rPr lang="es-ES" sz="1600" cap="all" dirty="0" err="1"/>
              <a:t>lib</a:t>
            </a:r>
            <a:r>
              <a:rPr lang="es-ES" sz="1600" cap="all" dirty="0"/>
              <a:t> </a:t>
            </a:r>
            <a:r>
              <a:rPr lang="es-ES" sz="1600" cap="all" dirty="0" err="1"/>
              <a:t>batteries</a:t>
            </a:r>
            <a:endParaRPr lang="es-ES" sz="1600" cap="all" dirty="0"/>
          </a:p>
        </p:txBody>
      </p:sp>
      <p:sp>
        <p:nvSpPr>
          <p:cNvPr id="2" name="Text Placeholder 1">
            <a:extLst>
              <a:ext uri="{FF2B5EF4-FFF2-40B4-BE49-F238E27FC236}">
                <a16:creationId xmlns:a16="http://schemas.microsoft.com/office/drawing/2014/main" id="{C5A74BBD-F4FF-4A8D-BD34-2565E334D1B1}"/>
              </a:ext>
            </a:extLst>
          </p:cNvPr>
          <p:cNvSpPr>
            <a:spLocks noGrp="1"/>
          </p:cNvSpPr>
          <p:nvPr>
            <p:ph type="body" sz="quarter" idx="16"/>
          </p:nvPr>
        </p:nvSpPr>
        <p:spPr>
          <a:solidFill>
            <a:schemeClr val="accent2"/>
          </a:solidFill>
          <a:ln>
            <a:noFill/>
          </a:ln>
        </p:spPr>
        <p:txBody>
          <a:bodyPr spcFirstLastPara="1" wrap="square" lIns="91425" tIns="91425" rIns="91425" bIns="91425" anchor="ctr" anchorCtr="0"/>
          <a:lstStyle/>
          <a:p>
            <a:r>
              <a:rPr lang="en-US" sz="1100" cap="all" dirty="0"/>
              <a:t>Design and materials</a:t>
            </a:r>
            <a:endParaRPr lang="es-ES" sz="1100" cap="all" dirty="0"/>
          </a:p>
        </p:txBody>
      </p:sp>
      <p:pic>
        <p:nvPicPr>
          <p:cNvPr id="10" name="Picture 9">
            <a:extLst>
              <a:ext uri="{FF2B5EF4-FFF2-40B4-BE49-F238E27FC236}">
                <a16:creationId xmlns:a16="http://schemas.microsoft.com/office/drawing/2014/main" id="{E5408ABA-9118-4C60-8867-06E2F8682F24}"/>
              </a:ext>
            </a:extLst>
          </p:cNvPr>
          <p:cNvPicPr>
            <a:picLocks noChangeAspect="1"/>
          </p:cNvPicPr>
          <p:nvPr/>
        </p:nvPicPr>
        <p:blipFill>
          <a:blip r:embed="rId3"/>
          <a:stretch>
            <a:fillRect/>
          </a:stretch>
        </p:blipFill>
        <p:spPr>
          <a:xfrm>
            <a:off x="8206917" y="103976"/>
            <a:ext cx="872011" cy="956215"/>
          </a:xfrm>
          <a:prstGeom prst="rect">
            <a:avLst/>
          </a:prstGeom>
        </p:spPr>
      </p:pic>
      <p:pic>
        <p:nvPicPr>
          <p:cNvPr id="7" name="Picture 6">
            <a:extLst>
              <a:ext uri="{FF2B5EF4-FFF2-40B4-BE49-F238E27FC236}">
                <a16:creationId xmlns:a16="http://schemas.microsoft.com/office/drawing/2014/main" id="{E3F76B70-CDFB-403E-8075-67E4214CCC6D}"/>
              </a:ext>
            </a:extLst>
          </p:cNvPr>
          <p:cNvPicPr>
            <a:picLocks noChangeAspect="1"/>
          </p:cNvPicPr>
          <p:nvPr/>
        </p:nvPicPr>
        <p:blipFill rotWithShape="1">
          <a:blip r:embed="rId4"/>
          <a:srcRect t="3180" b="18543"/>
          <a:stretch/>
        </p:blipFill>
        <p:spPr>
          <a:xfrm>
            <a:off x="828424" y="1169770"/>
            <a:ext cx="4499013" cy="3290694"/>
          </a:xfrm>
          <a:prstGeom prst="rect">
            <a:avLst/>
          </a:prstGeom>
        </p:spPr>
      </p:pic>
      <p:sp>
        <p:nvSpPr>
          <p:cNvPr id="8" name="TextBox 7">
            <a:extLst>
              <a:ext uri="{FF2B5EF4-FFF2-40B4-BE49-F238E27FC236}">
                <a16:creationId xmlns:a16="http://schemas.microsoft.com/office/drawing/2014/main" id="{1D933249-38AB-4AF4-82A2-DB6ECF2F6E70}"/>
              </a:ext>
            </a:extLst>
          </p:cNvPr>
          <p:cNvSpPr txBox="1"/>
          <p:nvPr/>
        </p:nvSpPr>
        <p:spPr>
          <a:xfrm>
            <a:off x="5520257" y="2526814"/>
            <a:ext cx="316112" cy="276999"/>
          </a:xfrm>
          <a:prstGeom prst="rect">
            <a:avLst/>
          </a:prstGeom>
          <a:noFill/>
        </p:spPr>
        <p:txBody>
          <a:bodyPr wrap="none" rtlCol="0">
            <a:spAutoFit/>
          </a:bodyPr>
          <a:lstStyle/>
          <a:p>
            <a:r>
              <a:rPr lang="en-US" sz="1200" b="1" dirty="0"/>
              <a:t>Al</a:t>
            </a:r>
            <a:endParaRPr lang="es-ES" sz="1200" b="1" dirty="0"/>
          </a:p>
        </p:txBody>
      </p:sp>
      <p:cxnSp>
        <p:nvCxnSpPr>
          <p:cNvPr id="11" name="Straight Arrow Connector 10">
            <a:extLst>
              <a:ext uri="{FF2B5EF4-FFF2-40B4-BE49-F238E27FC236}">
                <a16:creationId xmlns:a16="http://schemas.microsoft.com/office/drawing/2014/main" id="{163A5CB8-91B3-4877-AA28-E90C18AFA4D5}"/>
              </a:ext>
            </a:extLst>
          </p:cNvPr>
          <p:cNvCxnSpPr>
            <a:cxnSpLocks/>
          </p:cNvCxnSpPr>
          <p:nvPr/>
        </p:nvCxnSpPr>
        <p:spPr>
          <a:xfrm>
            <a:off x="4995350" y="2665314"/>
            <a:ext cx="477202" cy="439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2E8F2C1-7D5C-4338-84AD-BDB306E564BE}"/>
              </a:ext>
            </a:extLst>
          </p:cNvPr>
          <p:cNvCxnSpPr>
            <a:cxnSpLocks/>
          </p:cNvCxnSpPr>
          <p:nvPr/>
        </p:nvCxnSpPr>
        <p:spPr>
          <a:xfrm flipH="1" flipV="1">
            <a:off x="628208" y="2803814"/>
            <a:ext cx="471664" cy="1"/>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7957232-3422-4561-AC45-47916BB56DED}"/>
              </a:ext>
            </a:extLst>
          </p:cNvPr>
          <p:cNvSpPr txBox="1"/>
          <p:nvPr/>
        </p:nvSpPr>
        <p:spPr>
          <a:xfrm>
            <a:off x="281638" y="2634537"/>
            <a:ext cx="346570" cy="276999"/>
          </a:xfrm>
          <a:prstGeom prst="rect">
            <a:avLst/>
          </a:prstGeom>
          <a:noFill/>
        </p:spPr>
        <p:txBody>
          <a:bodyPr wrap="none" rtlCol="0">
            <a:spAutoFit/>
          </a:bodyPr>
          <a:lstStyle/>
          <a:p>
            <a:r>
              <a:rPr lang="en-US" sz="1200" b="1" dirty="0"/>
              <a:t>Cu</a:t>
            </a:r>
            <a:endParaRPr lang="es-ES" sz="1200" b="1" dirty="0"/>
          </a:p>
        </p:txBody>
      </p:sp>
      <p:cxnSp>
        <p:nvCxnSpPr>
          <p:cNvPr id="16" name="Straight Arrow Connector 15">
            <a:extLst>
              <a:ext uri="{FF2B5EF4-FFF2-40B4-BE49-F238E27FC236}">
                <a16:creationId xmlns:a16="http://schemas.microsoft.com/office/drawing/2014/main" id="{4EC7543E-6521-4B69-B121-F935F0D3C6EF}"/>
              </a:ext>
            </a:extLst>
          </p:cNvPr>
          <p:cNvCxnSpPr>
            <a:cxnSpLocks/>
          </p:cNvCxnSpPr>
          <p:nvPr/>
        </p:nvCxnSpPr>
        <p:spPr>
          <a:xfrm>
            <a:off x="1541039" y="4400367"/>
            <a:ext cx="0" cy="36004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431AC09-CC46-4E36-B1DC-4C8BC7F54997}"/>
              </a:ext>
            </a:extLst>
          </p:cNvPr>
          <p:cNvSpPr txBox="1"/>
          <p:nvPr/>
        </p:nvSpPr>
        <p:spPr>
          <a:xfrm>
            <a:off x="1176997" y="5067289"/>
            <a:ext cx="728084" cy="276999"/>
          </a:xfrm>
          <a:prstGeom prst="rect">
            <a:avLst/>
          </a:prstGeom>
          <a:noFill/>
        </p:spPr>
        <p:txBody>
          <a:bodyPr wrap="none" rtlCol="0">
            <a:spAutoFit/>
          </a:bodyPr>
          <a:lstStyle/>
          <a:p>
            <a:r>
              <a:rPr lang="en-US" sz="1200" dirty="0"/>
              <a:t>Graphite</a:t>
            </a:r>
            <a:endParaRPr lang="es-ES" sz="1200" dirty="0"/>
          </a:p>
        </p:txBody>
      </p:sp>
      <p:sp>
        <p:nvSpPr>
          <p:cNvPr id="20" name="TextBox 19">
            <a:extLst>
              <a:ext uri="{FF2B5EF4-FFF2-40B4-BE49-F238E27FC236}">
                <a16:creationId xmlns:a16="http://schemas.microsoft.com/office/drawing/2014/main" id="{36BE5BA1-7E9A-4E7B-BE9C-109BF8D7A8E4}"/>
              </a:ext>
            </a:extLst>
          </p:cNvPr>
          <p:cNvSpPr txBox="1"/>
          <p:nvPr/>
        </p:nvSpPr>
        <p:spPr>
          <a:xfrm>
            <a:off x="1188797" y="5249487"/>
            <a:ext cx="418704" cy="276999"/>
          </a:xfrm>
          <a:prstGeom prst="rect">
            <a:avLst/>
          </a:prstGeom>
          <a:noFill/>
        </p:spPr>
        <p:txBody>
          <a:bodyPr wrap="none" rtlCol="0">
            <a:spAutoFit/>
          </a:bodyPr>
          <a:lstStyle/>
          <a:p>
            <a:r>
              <a:rPr lang="en-US" sz="1200" dirty="0"/>
              <a:t>C-Si</a:t>
            </a:r>
            <a:endParaRPr lang="es-ES" sz="1200" dirty="0"/>
          </a:p>
        </p:txBody>
      </p:sp>
      <p:sp>
        <p:nvSpPr>
          <p:cNvPr id="21" name="TextBox 20">
            <a:extLst>
              <a:ext uri="{FF2B5EF4-FFF2-40B4-BE49-F238E27FC236}">
                <a16:creationId xmlns:a16="http://schemas.microsoft.com/office/drawing/2014/main" id="{79F35FC2-AD47-4783-81DA-DD5F779B1B10}"/>
              </a:ext>
            </a:extLst>
          </p:cNvPr>
          <p:cNvSpPr txBox="1"/>
          <p:nvPr/>
        </p:nvSpPr>
        <p:spPr>
          <a:xfrm>
            <a:off x="1188153" y="4708624"/>
            <a:ext cx="284052" cy="276999"/>
          </a:xfrm>
          <a:prstGeom prst="rect">
            <a:avLst/>
          </a:prstGeom>
          <a:noFill/>
        </p:spPr>
        <p:txBody>
          <a:bodyPr wrap="none" rtlCol="0">
            <a:spAutoFit/>
          </a:bodyPr>
          <a:lstStyle/>
          <a:p>
            <a:r>
              <a:rPr lang="en-US" sz="1200" dirty="0"/>
              <a:t>Li</a:t>
            </a:r>
            <a:endParaRPr lang="es-ES" sz="1200" dirty="0"/>
          </a:p>
        </p:txBody>
      </p:sp>
      <p:sp>
        <p:nvSpPr>
          <p:cNvPr id="22" name="TextBox 21">
            <a:extLst>
              <a:ext uri="{FF2B5EF4-FFF2-40B4-BE49-F238E27FC236}">
                <a16:creationId xmlns:a16="http://schemas.microsoft.com/office/drawing/2014/main" id="{F1ADC650-0ADD-4D6B-8330-B11C1EAB91F2}"/>
              </a:ext>
            </a:extLst>
          </p:cNvPr>
          <p:cNvSpPr txBox="1"/>
          <p:nvPr/>
        </p:nvSpPr>
        <p:spPr>
          <a:xfrm>
            <a:off x="929098" y="5675306"/>
            <a:ext cx="2043060" cy="646331"/>
          </a:xfrm>
          <a:prstGeom prst="rect">
            <a:avLst/>
          </a:prstGeom>
          <a:noFill/>
        </p:spPr>
        <p:txBody>
          <a:bodyPr wrap="none" rtlCol="0">
            <a:spAutoFit/>
          </a:bodyPr>
          <a:lstStyle/>
          <a:p>
            <a:r>
              <a:rPr lang="en-US" sz="1200" dirty="0"/>
              <a:t>Conductive C – C65, VGCF -</a:t>
            </a:r>
          </a:p>
          <a:p>
            <a:r>
              <a:rPr lang="en-US" sz="1200" dirty="0"/>
              <a:t>Organic binders: CMC, PVDF…</a:t>
            </a:r>
          </a:p>
          <a:p>
            <a:r>
              <a:rPr lang="en-US" sz="1200" dirty="0"/>
              <a:t>Organic solvents: NMP</a:t>
            </a:r>
            <a:endParaRPr lang="es-ES" sz="1200" dirty="0"/>
          </a:p>
        </p:txBody>
      </p:sp>
      <p:sp>
        <p:nvSpPr>
          <p:cNvPr id="23" name="TextBox 22">
            <a:extLst>
              <a:ext uri="{FF2B5EF4-FFF2-40B4-BE49-F238E27FC236}">
                <a16:creationId xmlns:a16="http://schemas.microsoft.com/office/drawing/2014/main" id="{A5ED29B4-71C7-4548-B3F8-CC1648487BF8}"/>
              </a:ext>
            </a:extLst>
          </p:cNvPr>
          <p:cNvSpPr txBox="1"/>
          <p:nvPr/>
        </p:nvSpPr>
        <p:spPr>
          <a:xfrm>
            <a:off x="235660" y="4892387"/>
            <a:ext cx="788934" cy="461665"/>
          </a:xfrm>
          <a:prstGeom prst="rect">
            <a:avLst/>
          </a:prstGeom>
          <a:noFill/>
        </p:spPr>
        <p:txBody>
          <a:bodyPr wrap="none" rtlCol="0">
            <a:spAutoFit/>
          </a:bodyPr>
          <a:lstStyle/>
          <a:p>
            <a:pPr algn="ctr"/>
            <a:r>
              <a:rPr lang="en-US" sz="1200" b="1" dirty="0">
                <a:solidFill>
                  <a:srgbClr val="00B050"/>
                </a:solidFill>
              </a:rPr>
              <a:t>Active</a:t>
            </a:r>
          </a:p>
          <a:p>
            <a:pPr algn="ctr"/>
            <a:r>
              <a:rPr lang="en-US" sz="1200" b="1" dirty="0">
                <a:solidFill>
                  <a:srgbClr val="00B050"/>
                </a:solidFill>
              </a:rPr>
              <a:t>Materials</a:t>
            </a:r>
            <a:endParaRPr lang="es-ES" sz="1200" b="1" dirty="0">
              <a:solidFill>
                <a:srgbClr val="00B050"/>
              </a:solidFill>
            </a:endParaRPr>
          </a:p>
        </p:txBody>
      </p:sp>
      <p:sp>
        <p:nvSpPr>
          <p:cNvPr id="24" name="TextBox 23">
            <a:extLst>
              <a:ext uri="{FF2B5EF4-FFF2-40B4-BE49-F238E27FC236}">
                <a16:creationId xmlns:a16="http://schemas.microsoft.com/office/drawing/2014/main" id="{46445007-E063-44F9-8129-68D9AE0E1525}"/>
              </a:ext>
            </a:extLst>
          </p:cNvPr>
          <p:cNvSpPr txBox="1"/>
          <p:nvPr/>
        </p:nvSpPr>
        <p:spPr>
          <a:xfrm>
            <a:off x="-30330" y="5777086"/>
            <a:ext cx="782778" cy="276999"/>
          </a:xfrm>
          <a:prstGeom prst="rect">
            <a:avLst/>
          </a:prstGeom>
          <a:noFill/>
        </p:spPr>
        <p:txBody>
          <a:bodyPr wrap="none" rtlCol="0">
            <a:spAutoFit/>
          </a:bodyPr>
          <a:lstStyle/>
          <a:p>
            <a:r>
              <a:rPr lang="en-US" sz="1200" b="1" dirty="0">
                <a:solidFill>
                  <a:srgbClr val="00B050"/>
                </a:solidFill>
              </a:rPr>
              <a:t>Additives</a:t>
            </a:r>
            <a:endParaRPr lang="es-ES" sz="1200" b="1" dirty="0">
              <a:solidFill>
                <a:srgbClr val="00B050"/>
              </a:solidFill>
            </a:endParaRPr>
          </a:p>
        </p:txBody>
      </p:sp>
      <p:sp>
        <p:nvSpPr>
          <p:cNvPr id="25" name="TextBox 24">
            <a:extLst>
              <a:ext uri="{FF2B5EF4-FFF2-40B4-BE49-F238E27FC236}">
                <a16:creationId xmlns:a16="http://schemas.microsoft.com/office/drawing/2014/main" id="{18B3846E-68E6-41A0-816B-CE32BCF008F2}"/>
              </a:ext>
            </a:extLst>
          </p:cNvPr>
          <p:cNvSpPr txBox="1"/>
          <p:nvPr/>
        </p:nvSpPr>
        <p:spPr>
          <a:xfrm>
            <a:off x="1184669" y="4890822"/>
            <a:ext cx="823046" cy="276999"/>
          </a:xfrm>
          <a:prstGeom prst="rect">
            <a:avLst/>
          </a:prstGeom>
          <a:noFill/>
        </p:spPr>
        <p:txBody>
          <a:bodyPr wrap="none" rtlCol="0">
            <a:spAutoFit/>
          </a:bodyPr>
          <a:lstStyle/>
          <a:p>
            <a:r>
              <a:rPr lang="en-US" sz="1200" dirty="0"/>
              <a:t>LTO (Li, </a:t>
            </a:r>
            <a:r>
              <a:rPr lang="en-US" sz="1200" dirty="0" err="1"/>
              <a:t>Ti</a:t>
            </a:r>
            <a:r>
              <a:rPr lang="en-US" sz="1200" dirty="0"/>
              <a:t>)</a:t>
            </a:r>
            <a:endParaRPr lang="es-ES" sz="1200" dirty="0"/>
          </a:p>
        </p:txBody>
      </p:sp>
      <p:sp>
        <p:nvSpPr>
          <p:cNvPr id="26" name="TextBox 25">
            <a:extLst>
              <a:ext uri="{FF2B5EF4-FFF2-40B4-BE49-F238E27FC236}">
                <a16:creationId xmlns:a16="http://schemas.microsoft.com/office/drawing/2014/main" id="{925D7F56-86CB-4432-BB26-35795EF5EE1C}"/>
              </a:ext>
            </a:extLst>
          </p:cNvPr>
          <p:cNvSpPr txBox="1"/>
          <p:nvPr/>
        </p:nvSpPr>
        <p:spPr>
          <a:xfrm>
            <a:off x="2167870" y="4909742"/>
            <a:ext cx="1923412" cy="646331"/>
          </a:xfrm>
          <a:prstGeom prst="rect">
            <a:avLst/>
          </a:prstGeom>
          <a:noFill/>
        </p:spPr>
        <p:txBody>
          <a:bodyPr wrap="none" rtlCol="0">
            <a:spAutoFit/>
          </a:bodyPr>
          <a:lstStyle/>
          <a:p>
            <a:r>
              <a:rPr lang="en-US" sz="1200" dirty="0"/>
              <a:t>Separator: PP/PE</a:t>
            </a:r>
          </a:p>
          <a:p>
            <a:r>
              <a:rPr lang="en-US" sz="1200" dirty="0"/>
              <a:t>Lithium Salts (LiPF6)</a:t>
            </a:r>
          </a:p>
          <a:p>
            <a:r>
              <a:rPr lang="en-US" sz="1200" b="1" dirty="0">
                <a:solidFill>
                  <a:srgbClr val="FF0000"/>
                </a:solidFill>
              </a:rPr>
              <a:t>Organic Solvents (EC/EMC)</a:t>
            </a:r>
            <a:endParaRPr lang="es-ES" sz="1200" b="1" dirty="0">
              <a:solidFill>
                <a:srgbClr val="FF0000"/>
              </a:solidFill>
            </a:endParaRPr>
          </a:p>
        </p:txBody>
      </p:sp>
      <p:sp>
        <p:nvSpPr>
          <p:cNvPr id="28" name="TextBox 27">
            <a:extLst>
              <a:ext uri="{FF2B5EF4-FFF2-40B4-BE49-F238E27FC236}">
                <a16:creationId xmlns:a16="http://schemas.microsoft.com/office/drawing/2014/main" id="{57E61745-264C-45B4-B613-D04B061025CB}"/>
              </a:ext>
            </a:extLst>
          </p:cNvPr>
          <p:cNvSpPr txBox="1"/>
          <p:nvPr/>
        </p:nvSpPr>
        <p:spPr>
          <a:xfrm>
            <a:off x="4037693" y="4869103"/>
            <a:ext cx="999954" cy="276999"/>
          </a:xfrm>
          <a:prstGeom prst="rect">
            <a:avLst/>
          </a:prstGeom>
          <a:noFill/>
        </p:spPr>
        <p:txBody>
          <a:bodyPr wrap="none" rtlCol="0">
            <a:spAutoFit/>
          </a:bodyPr>
          <a:lstStyle/>
          <a:p>
            <a:r>
              <a:rPr lang="en-US" sz="1200" dirty="0"/>
              <a:t>LFP (Li, Fe, P)</a:t>
            </a:r>
            <a:endParaRPr lang="es-ES" sz="1200" dirty="0"/>
          </a:p>
        </p:txBody>
      </p:sp>
      <p:sp>
        <p:nvSpPr>
          <p:cNvPr id="29" name="TextBox 28">
            <a:extLst>
              <a:ext uri="{FF2B5EF4-FFF2-40B4-BE49-F238E27FC236}">
                <a16:creationId xmlns:a16="http://schemas.microsoft.com/office/drawing/2014/main" id="{12E8F2CC-054C-4CAE-919F-4ACEFF0EDC80}"/>
              </a:ext>
            </a:extLst>
          </p:cNvPr>
          <p:cNvSpPr txBox="1"/>
          <p:nvPr/>
        </p:nvSpPr>
        <p:spPr>
          <a:xfrm>
            <a:off x="4037693" y="5070693"/>
            <a:ext cx="1324850" cy="276999"/>
          </a:xfrm>
          <a:prstGeom prst="rect">
            <a:avLst/>
          </a:prstGeom>
          <a:noFill/>
        </p:spPr>
        <p:txBody>
          <a:bodyPr wrap="none" rtlCol="0">
            <a:spAutoFit/>
          </a:bodyPr>
          <a:lstStyle/>
          <a:p>
            <a:r>
              <a:rPr lang="en-US" sz="1200" b="1" dirty="0">
                <a:solidFill>
                  <a:srgbClr val="FF0000"/>
                </a:solidFill>
              </a:rPr>
              <a:t>NCA</a:t>
            </a:r>
            <a:r>
              <a:rPr lang="en-US" sz="1200" dirty="0"/>
              <a:t> (Li, Ni, Co, Al)</a:t>
            </a:r>
            <a:endParaRPr lang="es-ES" sz="1200" dirty="0"/>
          </a:p>
        </p:txBody>
      </p:sp>
      <p:sp>
        <p:nvSpPr>
          <p:cNvPr id="30" name="TextBox 29">
            <a:extLst>
              <a:ext uri="{FF2B5EF4-FFF2-40B4-BE49-F238E27FC236}">
                <a16:creationId xmlns:a16="http://schemas.microsoft.com/office/drawing/2014/main" id="{057363C0-75B5-45C8-B8C1-D46E6AD3E820}"/>
              </a:ext>
            </a:extLst>
          </p:cNvPr>
          <p:cNvSpPr txBox="1"/>
          <p:nvPr/>
        </p:nvSpPr>
        <p:spPr>
          <a:xfrm>
            <a:off x="4037693" y="5272283"/>
            <a:ext cx="1455848" cy="276999"/>
          </a:xfrm>
          <a:prstGeom prst="rect">
            <a:avLst/>
          </a:prstGeom>
          <a:noFill/>
        </p:spPr>
        <p:txBody>
          <a:bodyPr wrap="none" rtlCol="0">
            <a:spAutoFit/>
          </a:bodyPr>
          <a:lstStyle/>
          <a:p>
            <a:r>
              <a:rPr lang="en-US" sz="1200" b="1" dirty="0">
                <a:solidFill>
                  <a:srgbClr val="FF0000"/>
                </a:solidFill>
              </a:rPr>
              <a:t>NMC</a:t>
            </a:r>
            <a:r>
              <a:rPr lang="en-US" sz="1200" dirty="0"/>
              <a:t> (Li, Ni, Mn, Co)</a:t>
            </a:r>
            <a:endParaRPr lang="es-ES" sz="1200" dirty="0"/>
          </a:p>
        </p:txBody>
      </p:sp>
      <p:sp>
        <p:nvSpPr>
          <p:cNvPr id="31" name="TextBox 30">
            <a:extLst>
              <a:ext uri="{FF2B5EF4-FFF2-40B4-BE49-F238E27FC236}">
                <a16:creationId xmlns:a16="http://schemas.microsoft.com/office/drawing/2014/main" id="{74CBCF52-13F4-4E8B-9B67-7C58EF096205}"/>
              </a:ext>
            </a:extLst>
          </p:cNvPr>
          <p:cNvSpPr txBox="1"/>
          <p:nvPr/>
        </p:nvSpPr>
        <p:spPr>
          <a:xfrm>
            <a:off x="4037693" y="5473873"/>
            <a:ext cx="894989" cy="276999"/>
          </a:xfrm>
          <a:prstGeom prst="rect">
            <a:avLst/>
          </a:prstGeom>
          <a:noFill/>
        </p:spPr>
        <p:txBody>
          <a:bodyPr wrap="none" rtlCol="0">
            <a:spAutoFit/>
          </a:bodyPr>
          <a:lstStyle/>
          <a:p>
            <a:r>
              <a:rPr lang="en-US" sz="1200" b="1" dirty="0">
                <a:solidFill>
                  <a:srgbClr val="FF0000"/>
                </a:solidFill>
              </a:rPr>
              <a:t>LCO</a:t>
            </a:r>
            <a:r>
              <a:rPr lang="en-US" sz="1200" dirty="0"/>
              <a:t> (Li, Co)</a:t>
            </a:r>
            <a:endParaRPr lang="es-ES" sz="1200" dirty="0"/>
          </a:p>
        </p:txBody>
      </p:sp>
      <p:sp>
        <p:nvSpPr>
          <p:cNvPr id="32" name="TextBox 31">
            <a:extLst>
              <a:ext uri="{FF2B5EF4-FFF2-40B4-BE49-F238E27FC236}">
                <a16:creationId xmlns:a16="http://schemas.microsoft.com/office/drawing/2014/main" id="{F8D1C3BB-3E25-4CAC-AE1C-898E9790B651}"/>
              </a:ext>
            </a:extLst>
          </p:cNvPr>
          <p:cNvSpPr txBox="1"/>
          <p:nvPr/>
        </p:nvSpPr>
        <p:spPr>
          <a:xfrm>
            <a:off x="4037693" y="5675463"/>
            <a:ext cx="995785" cy="276999"/>
          </a:xfrm>
          <a:prstGeom prst="rect">
            <a:avLst/>
          </a:prstGeom>
          <a:noFill/>
        </p:spPr>
        <p:txBody>
          <a:bodyPr wrap="none" rtlCol="0">
            <a:spAutoFit/>
          </a:bodyPr>
          <a:lstStyle/>
          <a:p>
            <a:r>
              <a:rPr lang="en-US" sz="1200" dirty="0"/>
              <a:t>LMO (Li, Mn)</a:t>
            </a:r>
            <a:endParaRPr lang="es-ES" sz="1200" dirty="0"/>
          </a:p>
        </p:txBody>
      </p:sp>
      <p:sp>
        <p:nvSpPr>
          <p:cNvPr id="33" name="TextBox 32">
            <a:extLst>
              <a:ext uri="{FF2B5EF4-FFF2-40B4-BE49-F238E27FC236}">
                <a16:creationId xmlns:a16="http://schemas.microsoft.com/office/drawing/2014/main" id="{6777075E-8840-41A8-92FC-05C8C2EEEBF8}"/>
              </a:ext>
            </a:extLst>
          </p:cNvPr>
          <p:cNvSpPr txBox="1"/>
          <p:nvPr/>
        </p:nvSpPr>
        <p:spPr>
          <a:xfrm>
            <a:off x="4037693" y="5877055"/>
            <a:ext cx="1342034" cy="276999"/>
          </a:xfrm>
          <a:prstGeom prst="rect">
            <a:avLst/>
          </a:prstGeom>
          <a:noFill/>
        </p:spPr>
        <p:txBody>
          <a:bodyPr wrap="none" rtlCol="0">
            <a:spAutoFit/>
          </a:bodyPr>
          <a:lstStyle/>
          <a:p>
            <a:r>
              <a:rPr lang="en-US" sz="1200" dirty="0"/>
              <a:t>LMNO (Li, Mn, Ni)</a:t>
            </a:r>
            <a:endParaRPr lang="es-ES" sz="1200" dirty="0"/>
          </a:p>
        </p:txBody>
      </p:sp>
      <p:sp>
        <p:nvSpPr>
          <p:cNvPr id="34" name="TextBox 33">
            <a:extLst>
              <a:ext uri="{FF2B5EF4-FFF2-40B4-BE49-F238E27FC236}">
                <a16:creationId xmlns:a16="http://schemas.microsoft.com/office/drawing/2014/main" id="{1E44F94A-8371-4A36-9A92-D13E3D04D6EF}"/>
              </a:ext>
            </a:extLst>
          </p:cNvPr>
          <p:cNvSpPr txBox="1"/>
          <p:nvPr/>
        </p:nvSpPr>
        <p:spPr>
          <a:xfrm>
            <a:off x="3827116" y="4664454"/>
            <a:ext cx="1159420" cy="276999"/>
          </a:xfrm>
          <a:prstGeom prst="rect">
            <a:avLst/>
          </a:prstGeom>
          <a:noFill/>
        </p:spPr>
        <p:txBody>
          <a:bodyPr wrap="none" rtlCol="0">
            <a:spAutoFit/>
          </a:bodyPr>
          <a:lstStyle/>
          <a:p>
            <a:r>
              <a:rPr lang="en-US" sz="1200" b="1" dirty="0"/>
              <a:t>Lithium oxides:</a:t>
            </a:r>
            <a:endParaRPr lang="es-ES" sz="1200" b="1" dirty="0"/>
          </a:p>
        </p:txBody>
      </p:sp>
      <p:sp>
        <p:nvSpPr>
          <p:cNvPr id="35" name="TextBox 34">
            <a:extLst>
              <a:ext uri="{FF2B5EF4-FFF2-40B4-BE49-F238E27FC236}">
                <a16:creationId xmlns:a16="http://schemas.microsoft.com/office/drawing/2014/main" id="{78DB5926-3F65-40E2-9564-08787846F5A5}"/>
              </a:ext>
            </a:extLst>
          </p:cNvPr>
          <p:cNvSpPr txBox="1"/>
          <p:nvPr/>
        </p:nvSpPr>
        <p:spPr>
          <a:xfrm>
            <a:off x="4072557" y="6292778"/>
            <a:ext cx="1608261" cy="646331"/>
          </a:xfrm>
          <a:prstGeom prst="rect">
            <a:avLst/>
          </a:prstGeom>
          <a:noFill/>
        </p:spPr>
        <p:txBody>
          <a:bodyPr wrap="none" rtlCol="0">
            <a:spAutoFit/>
          </a:bodyPr>
          <a:lstStyle/>
          <a:p>
            <a:r>
              <a:rPr lang="en-US" sz="1200" dirty="0"/>
              <a:t>Conductive C – C65 -</a:t>
            </a:r>
          </a:p>
          <a:p>
            <a:r>
              <a:rPr lang="en-US" sz="1200" dirty="0"/>
              <a:t>Organic binders: PVDF</a:t>
            </a:r>
          </a:p>
          <a:p>
            <a:r>
              <a:rPr lang="en-US" sz="1200" dirty="0"/>
              <a:t>Organic Solvents: NMP</a:t>
            </a:r>
            <a:endParaRPr lang="es-ES" sz="1200" dirty="0"/>
          </a:p>
        </p:txBody>
      </p:sp>
      <p:sp>
        <p:nvSpPr>
          <p:cNvPr id="36" name="TextBox 35">
            <a:extLst>
              <a:ext uri="{FF2B5EF4-FFF2-40B4-BE49-F238E27FC236}">
                <a16:creationId xmlns:a16="http://schemas.microsoft.com/office/drawing/2014/main" id="{AB081D68-8443-4737-8E4A-57CA744EF822}"/>
              </a:ext>
            </a:extLst>
          </p:cNvPr>
          <p:cNvSpPr txBox="1"/>
          <p:nvPr/>
        </p:nvSpPr>
        <p:spPr>
          <a:xfrm>
            <a:off x="5563923" y="5373130"/>
            <a:ext cx="788934" cy="461665"/>
          </a:xfrm>
          <a:prstGeom prst="rect">
            <a:avLst/>
          </a:prstGeom>
          <a:noFill/>
        </p:spPr>
        <p:txBody>
          <a:bodyPr wrap="none" rtlCol="0">
            <a:spAutoFit/>
          </a:bodyPr>
          <a:lstStyle/>
          <a:p>
            <a:pPr algn="ctr"/>
            <a:r>
              <a:rPr lang="en-US" sz="1200" b="1" dirty="0">
                <a:solidFill>
                  <a:srgbClr val="00B050"/>
                </a:solidFill>
              </a:rPr>
              <a:t>Active</a:t>
            </a:r>
          </a:p>
          <a:p>
            <a:pPr algn="ctr"/>
            <a:r>
              <a:rPr lang="en-US" sz="1200" b="1" dirty="0">
                <a:solidFill>
                  <a:srgbClr val="00B050"/>
                </a:solidFill>
              </a:rPr>
              <a:t>Materials</a:t>
            </a:r>
            <a:endParaRPr lang="es-ES" sz="1200" b="1" dirty="0">
              <a:solidFill>
                <a:srgbClr val="00B050"/>
              </a:solidFill>
            </a:endParaRPr>
          </a:p>
        </p:txBody>
      </p:sp>
      <p:sp>
        <p:nvSpPr>
          <p:cNvPr id="37" name="TextBox 36">
            <a:extLst>
              <a:ext uri="{FF2B5EF4-FFF2-40B4-BE49-F238E27FC236}">
                <a16:creationId xmlns:a16="http://schemas.microsoft.com/office/drawing/2014/main" id="{72E2171E-66C2-449C-83AC-8949B9B6E992}"/>
              </a:ext>
            </a:extLst>
          </p:cNvPr>
          <p:cNvSpPr txBox="1"/>
          <p:nvPr/>
        </p:nvSpPr>
        <p:spPr>
          <a:xfrm>
            <a:off x="3109459" y="6550106"/>
            <a:ext cx="782778" cy="276999"/>
          </a:xfrm>
          <a:prstGeom prst="rect">
            <a:avLst/>
          </a:prstGeom>
          <a:noFill/>
        </p:spPr>
        <p:txBody>
          <a:bodyPr wrap="none" rtlCol="0">
            <a:spAutoFit/>
          </a:bodyPr>
          <a:lstStyle/>
          <a:p>
            <a:r>
              <a:rPr lang="en-US" sz="1200" b="1" dirty="0">
                <a:solidFill>
                  <a:srgbClr val="00B050"/>
                </a:solidFill>
              </a:rPr>
              <a:t>Additives</a:t>
            </a:r>
            <a:endParaRPr lang="es-ES" sz="1200" b="1" dirty="0">
              <a:solidFill>
                <a:srgbClr val="00B050"/>
              </a:solidFill>
            </a:endParaRPr>
          </a:p>
        </p:txBody>
      </p:sp>
      <p:sp>
        <p:nvSpPr>
          <p:cNvPr id="39" name="Left Brace 38">
            <a:extLst>
              <a:ext uri="{FF2B5EF4-FFF2-40B4-BE49-F238E27FC236}">
                <a16:creationId xmlns:a16="http://schemas.microsoft.com/office/drawing/2014/main" id="{D56CB225-7B40-4669-BC09-18973AFE16F4}"/>
              </a:ext>
            </a:extLst>
          </p:cNvPr>
          <p:cNvSpPr/>
          <p:nvPr/>
        </p:nvSpPr>
        <p:spPr>
          <a:xfrm>
            <a:off x="972476" y="4760407"/>
            <a:ext cx="270983" cy="705566"/>
          </a:xfrm>
          <a:prstGeom prst="leftBrace">
            <a:avLst>
              <a:gd name="adj1" fmla="val 0"/>
              <a:gd name="adj2" fmla="val 5006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0" name="Left Brace 39">
            <a:extLst>
              <a:ext uri="{FF2B5EF4-FFF2-40B4-BE49-F238E27FC236}">
                <a16:creationId xmlns:a16="http://schemas.microsoft.com/office/drawing/2014/main" id="{76345936-8C43-46CB-B843-895854C0857F}"/>
              </a:ext>
            </a:extLst>
          </p:cNvPr>
          <p:cNvSpPr/>
          <p:nvPr/>
        </p:nvSpPr>
        <p:spPr>
          <a:xfrm>
            <a:off x="769516" y="5767702"/>
            <a:ext cx="159582" cy="461665"/>
          </a:xfrm>
          <a:prstGeom prst="leftBrace">
            <a:avLst>
              <a:gd name="adj1" fmla="val 0"/>
              <a:gd name="adj2" fmla="val 5006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41" name="Straight Arrow Connector 40">
            <a:extLst>
              <a:ext uri="{FF2B5EF4-FFF2-40B4-BE49-F238E27FC236}">
                <a16:creationId xmlns:a16="http://schemas.microsoft.com/office/drawing/2014/main" id="{8BE3FAAB-D864-4891-8D72-DA28F50EAD3A}"/>
              </a:ext>
            </a:extLst>
          </p:cNvPr>
          <p:cNvCxnSpPr>
            <a:cxnSpLocks/>
          </p:cNvCxnSpPr>
          <p:nvPr/>
        </p:nvCxnSpPr>
        <p:spPr>
          <a:xfrm>
            <a:off x="2996109" y="4555319"/>
            <a:ext cx="0" cy="36004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B837733-A448-45C7-9611-5106E29DC6F1}"/>
              </a:ext>
            </a:extLst>
          </p:cNvPr>
          <p:cNvCxnSpPr>
            <a:cxnSpLocks/>
          </p:cNvCxnSpPr>
          <p:nvPr/>
        </p:nvCxnSpPr>
        <p:spPr>
          <a:xfrm>
            <a:off x="4392432" y="4400367"/>
            <a:ext cx="0" cy="36004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Left Brace 42">
            <a:extLst>
              <a:ext uri="{FF2B5EF4-FFF2-40B4-BE49-F238E27FC236}">
                <a16:creationId xmlns:a16="http://schemas.microsoft.com/office/drawing/2014/main" id="{A960536E-8EFB-4581-A24B-4941441B32EF}"/>
              </a:ext>
            </a:extLst>
          </p:cNvPr>
          <p:cNvSpPr/>
          <p:nvPr/>
        </p:nvSpPr>
        <p:spPr>
          <a:xfrm rot="10800000">
            <a:off x="5432925" y="4946610"/>
            <a:ext cx="189024" cy="1377059"/>
          </a:xfrm>
          <a:prstGeom prst="leftBrace">
            <a:avLst>
              <a:gd name="adj1" fmla="val 0"/>
              <a:gd name="adj2" fmla="val 5006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4" name="Left Brace 43">
            <a:extLst>
              <a:ext uri="{FF2B5EF4-FFF2-40B4-BE49-F238E27FC236}">
                <a16:creationId xmlns:a16="http://schemas.microsoft.com/office/drawing/2014/main" id="{C661769D-C831-4E25-A214-AA5A2EDABC30}"/>
              </a:ext>
            </a:extLst>
          </p:cNvPr>
          <p:cNvSpPr/>
          <p:nvPr/>
        </p:nvSpPr>
        <p:spPr>
          <a:xfrm>
            <a:off x="3887151" y="6457774"/>
            <a:ext cx="185406" cy="388101"/>
          </a:xfrm>
          <a:prstGeom prst="leftBrace">
            <a:avLst>
              <a:gd name="adj1" fmla="val 0"/>
              <a:gd name="adj2" fmla="val 5006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 name="Star: 5 Points 8">
            <a:extLst>
              <a:ext uri="{FF2B5EF4-FFF2-40B4-BE49-F238E27FC236}">
                <a16:creationId xmlns:a16="http://schemas.microsoft.com/office/drawing/2014/main" id="{435CF5C6-F017-C3D1-D04B-DCD9E9E838A4}"/>
              </a:ext>
            </a:extLst>
          </p:cNvPr>
          <p:cNvSpPr/>
          <p:nvPr/>
        </p:nvSpPr>
        <p:spPr>
          <a:xfrm>
            <a:off x="1669390" y="3449377"/>
            <a:ext cx="657643" cy="659114"/>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Star: 5 Points 12">
            <a:extLst>
              <a:ext uri="{FF2B5EF4-FFF2-40B4-BE49-F238E27FC236}">
                <a16:creationId xmlns:a16="http://schemas.microsoft.com/office/drawing/2014/main" id="{4893CEFC-FE53-1270-5A95-995C5C17D17B}"/>
              </a:ext>
            </a:extLst>
          </p:cNvPr>
          <p:cNvSpPr/>
          <p:nvPr/>
        </p:nvSpPr>
        <p:spPr>
          <a:xfrm>
            <a:off x="2667287" y="3216459"/>
            <a:ext cx="657643" cy="659114"/>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Star: 5 Points 13">
            <a:extLst>
              <a:ext uri="{FF2B5EF4-FFF2-40B4-BE49-F238E27FC236}">
                <a16:creationId xmlns:a16="http://schemas.microsoft.com/office/drawing/2014/main" id="{7A7C24E3-FF89-CBCD-1D49-26EF194E047C}"/>
              </a:ext>
            </a:extLst>
          </p:cNvPr>
          <p:cNvSpPr/>
          <p:nvPr/>
        </p:nvSpPr>
        <p:spPr>
          <a:xfrm>
            <a:off x="3651032" y="2392951"/>
            <a:ext cx="657643" cy="659114"/>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TextBox 16">
            <a:extLst>
              <a:ext uri="{FF2B5EF4-FFF2-40B4-BE49-F238E27FC236}">
                <a16:creationId xmlns:a16="http://schemas.microsoft.com/office/drawing/2014/main" id="{CFA1A1A9-D0FC-1BA2-D465-C19E78926E4C}"/>
              </a:ext>
            </a:extLst>
          </p:cNvPr>
          <p:cNvSpPr txBox="1"/>
          <p:nvPr/>
        </p:nvSpPr>
        <p:spPr>
          <a:xfrm>
            <a:off x="1470620" y="4200753"/>
            <a:ext cx="1250626" cy="553998"/>
          </a:xfrm>
          <a:prstGeom prst="rect">
            <a:avLst/>
          </a:prstGeom>
          <a:noFill/>
        </p:spPr>
        <p:txBody>
          <a:bodyPr wrap="square" rtlCol="0">
            <a:spAutoFit/>
          </a:bodyPr>
          <a:lstStyle/>
          <a:p>
            <a:pPr algn="ctr"/>
            <a:r>
              <a:rPr lang="en-US" sz="1000" b="1" dirty="0">
                <a:solidFill>
                  <a:srgbClr val="FF0000"/>
                </a:solidFill>
              </a:rPr>
              <a:t>SEI and anode decomposition: </a:t>
            </a:r>
          </a:p>
          <a:p>
            <a:pPr algn="ctr"/>
            <a:r>
              <a:rPr lang="en-US" sz="1000" b="1" dirty="0">
                <a:solidFill>
                  <a:srgbClr val="FF0000"/>
                </a:solidFill>
              </a:rPr>
              <a:t>O2 and gas release</a:t>
            </a:r>
            <a:endParaRPr lang="es-ES" sz="1000" b="1" dirty="0">
              <a:solidFill>
                <a:srgbClr val="FF0000"/>
              </a:solidFill>
            </a:endParaRPr>
          </a:p>
        </p:txBody>
      </p:sp>
      <p:sp>
        <p:nvSpPr>
          <p:cNvPr id="18" name="TextBox 17">
            <a:extLst>
              <a:ext uri="{FF2B5EF4-FFF2-40B4-BE49-F238E27FC236}">
                <a16:creationId xmlns:a16="http://schemas.microsoft.com/office/drawing/2014/main" id="{63A0D96D-DC7E-47A0-852D-6C233369BE06}"/>
              </a:ext>
            </a:extLst>
          </p:cNvPr>
          <p:cNvSpPr txBox="1"/>
          <p:nvPr/>
        </p:nvSpPr>
        <p:spPr>
          <a:xfrm>
            <a:off x="3201803" y="1804237"/>
            <a:ext cx="1250626" cy="553998"/>
          </a:xfrm>
          <a:prstGeom prst="rect">
            <a:avLst/>
          </a:prstGeom>
          <a:noFill/>
        </p:spPr>
        <p:txBody>
          <a:bodyPr wrap="square" rtlCol="0">
            <a:spAutoFit/>
          </a:bodyPr>
          <a:lstStyle/>
          <a:p>
            <a:pPr algn="ctr"/>
            <a:r>
              <a:rPr lang="en-US" sz="1000" b="1" dirty="0">
                <a:solidFill>
                  <a:srgbClr val="FF0000"/>
                </a:solidFill>
              </a:rPr>
              <a:t>Cathode decomposition: </a:t>
            </a:r>
          </a:p>
          <a:p>
            <a:pPr algn="ctr"/>
            <a:r>
              <a:rPr lang="en-US" sz="1000" b="1" dirty="0">
                <a:solidFill>
                  <a:srgbClr val="FF0000"/>
                </a:solidFill>
              </a:rPr>
              <a:t>O2 and gas release</a:t>
            </a:r>
            <a:endParaRPr lang="es-ES" sz="1000" b="1" dirty="0">
              <a:solidFill>
                <a:srgbClr val="FF0000"/>
              </a:solidFill>
            </a:endParaRPr>
          </a:p>
        </p:txBody>
      </p:sp>
      <p:sp>
        <p:nvSpPr>
          <p:cNvPr id="38" name="TextBox 37">
            <a:extLst>
              <a:ext uri="{FF2B5EF4-FFF2-40B4-BE49-F238E27FC236}">
                <a16:creationId xmlns:a16="http://schemas.microsoft.com/office/drawing/2014/main" id="{708D14E6-98CD-E44A-B10A-74FA0CD69775}"/>
              </a:ext>
            </a:extLst>
          </p:cNvPr>
          <p:cNvSpPr txBox="1"/>
          <p:nvPr/>
        </p:nvSpPr>
        <p:spPr>
          <a:xfrm>
            <a:off x="2392985" y="3998217"/>
            <a:ext cx="1250626" cy="553998"/>
          </a:xfrm>
          <a:prstGeom prst="rect">
            <a:avLst/>
          </a:prstGeom>
          <a:noFill/>
        </p:spPr>
        <p:txBody>
          <a:bodyPr wrap="square" rtlCol="0">
            <a:spAutoFit/>
          </a:bodyPr>
          <a:lstStyle/>
          <a:p>
            <a:pPr algn="ctr"/>
            <a:r>
              <a:rPr lang="en-US" sz="1000" b="1" dirty="0">
                <a:solidFill>
                  <a:srgbClr val="FF0000"/>
                </a:solidFill>
              </a:rPr>
              <a:t>Solvent flammability: Fuel combustion</a:t>
            </a:r>
            <a:endParaRPr lang="es-ES" sz="1000" b="1" dirty="0">
              <a:solidFill>
                <a:srgbClr val="FF0000"/>
              </a:solidFill>
            </a:endParaRPr>
          </a:p>
        </p:txBody>
      </p:sp>
      <p:pic>
        <p:nvPicPr>
          <p:cNvPr id="46" name="Picture 45">
            <a:extLst>
              <a:ext uri="{FF2B5EF4-FFF2-40B4-BE49-F238E27FC236}">
                <a16:creationId xmlns:a16="http://schemas.microsoft.com/office/drawing/2014/main" id="{F74E2A07-A314-51A8-CF78-15B882A65E22}"/>
              </a:ext>
            </a:extLst>
          </p:cNvPr>
          <p:cNvPicPr>
            <a:picLocks noChangeAspect="1"/>
          </p:cNvPicPr>
          <p:nvPr/>
        </p:nvPicPr>
        <p:blipFill>
          <a:blip r:embed="rId5"/>
          <a:stretch>
            <a:fillRect/>
          </a:stretch>
        </p:blipFill>
        <p:spPr>
          <a:xfrm>
            <a:off x="6179473" y="1648638"/>
            <a:ext cx="2136103" cy="1756351"/>
          </a:xfrm>
          <a:prstGeom prst="rect">
            <a:avLst/>
          </a:prstGeom>
        </p:spPr>
      </p:pic>
      <p:sp>
        <p:nvSpPr>
          <p:cNvPr id="47" name="TextBox 46">
            <a:extLst>
              <a:ext uri="{FF2B5EF4-FFF2-40B4-BE49-F238E27FC236}">
                <a16:creationId xmlns:a16="http://schemas.microsoft.com/office/drawing/2014/main" id="{1974F989-2261-0BF4-B53E-95F74CC78DAE}"/>
              </a:ext>
            </a:extLst>
          </p:cNvPr>
          <p:cNvSpPr txBox="1"/>
          <p:nvPr/>
        </p:nvSpPr>
        <p:spPr>
          <a:xfrm>
            <a:off x="5595531" y="3826218"/>
            <a:ext cx="3335352" cy="523220"/>
          </a:xfrm>
          <a:prstGeom prst="rect">
            <a:avLst/>
          </a:prstGeom>
          <a:noFill/>
          <a:ln>
            <a:solidFill>
              <a:srgbClr val="FF0000"/>
            </a:solidFill>
          </a:ln>
        </p:spPr>
        <p:txBody>
          <a:bodyPr wrap="square" rtlCol="0">
            <a:spAutoFit/>
          </a:bodyPr>
          <a:lstStyle/>
          <a:p>
            <a:r>
              <a:rPr lang="en-US" sz="1400" dirty="0"/>
              <a:t>We only need </a:t>
            </a:r>
            <a:r>
              <a:rPr lang="en-US" sz="1400" b="1" dirty="0">
                <a:solidFill>
                  <a:srgbClr val="FF0000"/>
                </a:solidFill>
              </a:rPr>
              <a:t>heat</a:t>
            </a:r>
            <a:r>
              <a:rPr lang="en-US" sz="1400" dirty="0"/>
              <a:t> (</a:t>
            </a:r>
            <a:r>
              <a:rPr lang="en-US" sz="1400" b="1" dirty="0">
                <a:solidFill>
                  <a:srgbClr val="FF0000"/>
                </a:solidFill>
              </a:rPr>
              <a:t>high temperatures</a:t>
            </a:r>
            <a:r>
              <a:rPr lang="en-US" sz="1400" dirty="0"/>
              <a:t>) to trigger fire !!!!</a:t>
            </a:r>
            <a:endParaRPr lang="es-ES" sz="1400" b="1" dirty="0">
              <a:solidFill>
                <a:srgbClr val="FF0000"/>
              </a:solidFill>
            </a:endParaRPr>
          </a:p>
        </p:txBody>
      </p:sp>
      <p:sp>
        <p:nvSpPr>
          <p:cNvPr id="48" name="TextBox 47">
            <a:extLst>
              <a:ext uri="{FF2B5EF4-FFF2-40B4-BE49-F238E27FC236}">
                <a16:creationId xmlns:a16="http://schemas.microsoft.com/office/drawing/2014/main" id="{68434207-2D37-E9BE-E60D-B335C1101A39}"/>
              </a:ext>
            </a:extLst>
          </p:cNvPr>
          <p:cNvSpPr txBox="1"/>
          <p:nvPr/>
        </p:nvSpPr>
        <p:spPr>
          <a:xfrm>
            <a:off x="6352857" y="3449285"/>
            <a:ext cx="3335352" cy="261610"/>
          </a:xfrm>
          <a:prstGeom prst="rect">
            <a:avLst/>
          </a:prstGeom>
          <a:noFill/>
        </p:spPr>
        <p:txBody>
          <a:bodyPr wrap="square" rtlCol="0">
            <a:spAutoFit/>
          </a:bodyPr>
          <a:lstStyle/>
          <a:p>
            <a:r>
              <a:rPr lang="en-US" sz="1100" dirty="0"/>
              <a:t>The Fire triangle in LIB batteries</a:t>
            </a:r>
            <a:endParaRPr lang="es-ES" sz="1100" b="1" dirty="0">
              <a:solidFill>
                <a:srgbClr val="FF0000"/>
              </a:solidFill>
            </a:endParaRPr>
          </a:p>
        </p:txBody>
      </p:sp>
      <p:pic>
        <p:nvPicPr>
          <p:cNvPr id="2050" name="Picture 2" descr="3d thermometer and fire symbol. High temperature. the concept of weather  and increased temperature. summer time. icon isolated on white background.  3d rendering illustration. Clipping path. ilustración de Stock | Adobe Stock">
            <a:extLst>
              <a:ext uri="{FF2B5EF4-FFF2-40B4-BE49-F238E27FC236}">
                <a16:creationId xmlns:a16="http://schemas.microsoft.com/office/drawing/2014/main" id="{8F1B1529-B5C1-E3D4-79AD-AECFDF46AE9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346"/>
          <a:stretch/>
        </p:blipFill>
        <p:spPr bwMode="auto">
          <a:xfrm>
            <a:off x="7109494" y="4448402"/>
            <a:ext cx="1264990" cy="1395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737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05BC4D-660F-4D6D-B925-AAA04ED25BB1}"/>
              </a:ext>
            </a:extLst>
          </p:cNvPr>
          <p:cNvSpPr>
            <a:spLocks noGrp="1"/>
          </p:cNvSpPr>
          <p:nvPr>
            <p:ph type="body" sz="quarter" idx="24"/>
          </p:nvPr>
        </p:nvSpPr>
        <p:spPr>
          <a:xfrm>
            <a:off x="395536" y="476672"/>
            <a:ext cx="7920880" cy="504825"/>
          </a:xfrm>
        </p:spPr>
        <p:txBody>
          <a:bodyPr/>
          <a:lstStyle/>
          <a:p>
            <a:r>
              <a:rPr lang="es-ES" sz="1600" cap="all" dirty="0" err="1"/>
              <a:t>Fire</a:t>
            </a:r>
            <a:r>
              <a:rPr lang="es-ES" sz="1600" cap="all" dirty="0"/>
              <a:t> </a:t>
            </a:r>
            <a:r>
              <a:rPr lang="es-ES" sz="1600" cap="all" dirty="0" err="1"/>
              <a:t>risk</a:t>
            </a:r>
            <a:r>
              <a:rPr lang="es-ES" sz="1600" cap="all" dirty="0"/>
              <a:t> </a:t>
            </a:r>
            <a:r>
              <a:rPr lang="es-ES" sz="1600" cap="all" dirty="0" err="1"/>
              <a:t>hazards</a:t>
            </a:r>
            <a:r>
              <a:rPr lang="es-ES" sz="1600" cap="all" dirty="0"/>
              <a:t> in </a:t>
            </a:r>
            <a:r>
              <a:rPr lang="es-ES" sz="1600" cap="all" dirty="0" err="1"/>
              <a:t>lib</a:t>
            </a:r>
            <a:r>
              <a:rPr lang="es-ES" sz="1600" cap="all" dirty="0"/>
              <a:t> </a:t>
            </a:r>
            <a:r>
              <a:rPr lang="es-ES" sz="1600" cap="all" dirty="0" err="1"/>
              <a:t>batteries</a:t>
            </a:r>
            <a:endParaRPr lang="es-ES" sz="1600" cap="all" dirty="0"/>
          </a:p>
          <a:p>
            <a:endParaRPr lang="es-ES" sz="1600" cap="all" dirty="0"/>
          </a:p>
        </p:txBody>
      </p:sp>
      <p:sp>
        <p:nvSpPr>
          <p:cNvPr id="2" name="Text Placeholder 1">
            <a:extLst>
              <a:ext uri="{FF2B5EF4-FFF2-40B4-BE49-F238E27FC236}">
                <a16:creationId xmlns:a16="http://schemas.microsoft.com/office/drawing/2014/main" id="{C5A74BBD-F4FF-4A8D-BD34-2565E334D1B1}"/>
              </a:ext>
            </a:extLst>
          </p:cNvPr>
          <p:cNvSpPr>
            <a:spLocks noGrp="1"/>
          </p:cNvSpPr>
          <p:nvPr>
            <p:ph type="body" sz="quarter" idx="16"/>
          </p:nvPr>
        </p:nvSpPr>
        <p:spPr>
          <a:solidFill>
            <a:schemeClr val="accent2"/>
          </a:solidFill>
          <a:ln>
            <a:noFill/>
          </a:ln>
        </p:spPr>
        <p:txBody>
          <a:bodyPr spcFirstLastPara="1" wrap="square" lIns="91425" tIns="91425" rIns="91425" bIns="91425" anchor="ctr" anchorCtr="0"/>
          <a:lstStyle/>
          <a:p>
            <a:endParaRPr lang="es-ES" sz="1100" cap="all" dirty="0"/>
          </a:p>
        </p:txBody>
      </p:sp>
      <p:pic>
        <p:nvPicPr>
          <p:cNvPr id="10" name="Picture 9">
            <a:extLst>
              <a:ext uri="{FF2B5EF4-FFF2-40B4-BE49-F238E27FC236}">
                <a16:creationId xmlns:a16="http://schemas.microsoft.com/office/drawing/2014/main" id="{E5408ABA-9118-4C60-8867-06E2F8682F24}"/>
              </a:ext>
            </a:extLst>
          </p:cNvPr>
          <p:cNvPicPr>
            <a:picLocks noChangeAspect="1"/>
          </p:cNvPicPr>
          <p:nvPr/>
        </p:nvPicPr>
        <p:blipFill>
          <a:blip r:embed="rId3"/>
          <a:stretch>
            <a:fillRect/>
          </a:stretch>
        </p:blipFill>
        <p:spPr>
          <a:xfrm>
            <a:off x="8206917" y="103976"/>
            <a:ext cx="872011" cy="956215"/>
          </a:xfrm>
          <a:prstGeom prst="rect">
            <a:avLst/>
          </a:prstGeom>
        </p:spPr>
      </p:pic>
      <p:pic>
        <p:nvPicPr>
          <p:cNvPr id="3" name="Picture 2">
            <a:extLst>
              <a:ext uri="{FF2B5EF4-FFF2-40B4-BE49-F238E27FC236}">
                <a16:creationId xmlns:a16="http://schemas.microsoft.com/office/drawing/2014/main" id="{E76814A9-B588-9144-385A-000A82CEE0F8}"/>
              </a:ext>
            </a:extLst>
          </p:cNvPr>
          <p:cNvPicPr>
            <a:picLocks noChangeAspect="1"/>
          </p:cNvPicPr>
          <p:nvPr/>
        </p:nvPicPr>
        <p:blipFill>
          <a:blip r:embed="rId4"/>
          <a:stretch>
            <a:fillRect/>
          </a:stretch>
        </p:blipFill>
        <p:spPr>
          <a:xfrm>
            <a:off x="15267" y="1094827"/>
            <a:ext cx="1875509" cy="1542085"/>
          </a:xfrm>
          <a:prstGeom prst="rect">
            <a:avLst/>
          </a:prstGeom>
        </p:spPr>
      </p:pic>
      <p:sp>
        <p:nvSpPr>
          <p:cNvPr id="5" name="TextBox 4">
            <a:extLst>
              <a:ext uri="{FF2B5EF4-FFF2-40B4-BE49-F238E27FC236}">
                <a16:creationId xmlns:a16="http://schemas.microsoft.com/office/drawing/2014/main" id="{227506D2-6136-4788-11C6-45BA74D8A55D}"/>
              </a:ext>
            </a:extLst>
          </p:cNvPr>
          <p:cNvSpPr txBox="1"/>
          <p:nvPr/>
        </p:nvSpPr>
        <p:spPr>
          <a:xfrm>
            <a:off x="2267744" y="1640693"/>
            <a:ext cx="4393789" cy="307777"/>
          </a:xfrm>
          <a:prstGeom prst="rect">
            <a:avLst/>
          </a:prstGeom>
          <a:noFill/>
          <a:ln>
            <a:solidFill>
              <a:srgbClr val="FF0000"/>
            </a:solidFill>
          </a:ln>
        </p:spPr>
        <p:txBody>
          <a:bodyPr wrap="square" rtlCol="0">
            <a:spAutoFit/>
          </a:bodyPr>
          <a:lstStyle/>
          <a:p>
            <a:r>
              <a:rPr lang="en-US" sz="1400" dirty="0"/>
              <a:t>We only need </a:t>
            </a:r>
            <a:r>
              <a:rPr lang="en-US" sz="1400" b="1" dirty="0">
                <a:solidFill>
                  <a:srgbClr val="FF0000"/>
                </a:solidFill>
              </a:rPr>
              <a:t>heat</a:t>
            </a:r>
            <a:r>
              <a:rPr lang="en-US" sz="1400" dirty="0"/>
              <a:t> (</a:t>
            </a:r>
            <a:r>
              <a:rPr lang="en-US" sz="1400" b="1" dirty="0">
                <a:solidFill>
                  <a:srgbClr val="FF0000"/>
                </a:solidFill>
              </a:rPr>
              <a:t>high temperatures</a:t>
            </a:r>
            <a:r>
              <a:rPr lang="en-US" sz="1400" dirty="0"/>
              <a:t>) to trigger fire !!!!</a:t>
            </a:r>
            <a:endParaRPr lang="es-ES" sz="1400" b="1" dirty="0">
              <a:solidFill>
                <a:srgbClr val="FF0000"/>
              </a:solidFill>
            </a:endParaRPr>
          </a:p>
        </p:txBody>
      </p:sp>
      <p:pic>
        <p:nvPicPr>
          <p:cNvPr id="6" name="Picture 2" descr="3d thermometer and fire symbol. High temperature. the concept of weather  and increased temperature. summer time. icon isolated on white background.  3d rendering illustration. Clipping path. ilustración de Stock | Adobe Stock">
            <a:extLst>
              <a:ext uri="{FF2B5EF4-FFF2-40B4-BE49-F238E27FC236}">
                <a16:creationId xmlns:a16="http://schemas.microsoft.com/office/drawing/2014/main" id="{1D7717C3-116A-C06E-2A0F-B11CA1F03B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346"/>
          <a:stretch/>
        </p:blipFill>
        <p:spPr bwMode="auto">
          <a:xfrm>
            <a:off x="7683921" y="1094827"/>
            <a:ext cx="1264990" cy="13953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B0AF083-6397-3BB1-12E1-488FD77CCD2D}"/>
              </a:ext>
            </a:extLst>
          </p:cNvPr>
          <p:cNvSpPr txBox="1"/>
          <p:nvPr/>
        </p:nvSpPr>
        <p:spPr>
          <a:xfrm>
            <a:off x="2051949" y="2331650"/>
            <a:ext cx="5616625" cy="369332"/>
          </a:xfrm>
          <a:prstGeom prst="rect">
            <a:avLst/>
          </a:prstGeom>
          <a:noFill/>
          <a:ln>
            <a:noFill/>
          </a:ln>
        </p:spPr>
        <p:txBody>
          <a:bodyPr wrap="square" rtlCol="0">
            <a:spAutoFit/>
          </a:bodyPr>
          <a:lstStyle/>
          <a:p>
            <a:r>
              <a:rPr lang="en-US" dirty="0"/>
              <a:t>Where can this </a:t>
            </a:r>
            <a:r>
              <a:rPr lang="en-US" b="1" dirty="0">
                <a:solidFill>
                  <a:srgbClr val="FF0000"/>
                </a:solidFill>
              </a:rPr>
              <a:t>temperature rising effect </a:t>
            </a:r>
            <a:r>
              <a:rPr lang="en-US" dirty="0"/>
              <a:t>come from ???</a:t>
            </a:r>
            <a:endParaRPr lang="es-ES" b="1" dirty="0">
              <a:solidFill>
                <a:srgbClr val="FF0000"/>
              </a:solidFill>
            </a:endParaRPr>
          </a:p>
        </p:txBody>
      </p:sp>
      <p:sp>
        <p:nvSpPr>
          <p:cNvPr id="8" name="TextBox 7">
            <a:extLst>
              <a:ext uri="{FF2B5EF4-FFF2-40B4-BE49-F238E27FC236}">
                <a16:creationId xmlns:a16="http://schemas.microsoft.com/office/drawing/2014/main" id="{C000D8F7-288A-EFEB-DEF8-7DCD17C70E64}"/>
              </a:ext>
            </a:extLst>
          </p:cNvPr>
          <p:cNvSpPr txBox="1"/>
          <p:nvPr/>
        </p:nvSpPr>
        <p:spPr>
          <a:xfrm>
            <a:off x="899592" y="2921063"/>
            <a:ext cx="1368152" cy="369332"/>
          </a:xfrm>
          <a:prstGeom prst="rect">
            <a:avLst/>
          </a:prstGeom>
          <a:noFill/>
          <a:ln>
            <a:noFill/>
          </a:ln>
        </p:spPr>
        <p:txBody>
          <a:bodyPr wrap="square" rtlCol="0">
            <a:spAutoFit/>
          </a:bodyPr>
          <a:lstStyle/>
          <a:p>
            <a:r>
              <a:rPr lang="en-US" b="1" dirty="0">
                <a:solidFill>
                  <a:schemeClr val="accent1">
                    <a:lumMod val="75000"/>
                  </a:schemeClr>
                </a:solidFill>
              </a:rPr>
              <a:t>External</a:t>
            </a:r>
            <a:endParaRPr lang="es-ES" b="1" dirty="0">
              <a:solidFill>
                <a:schemeClr val="accent1">
                  <a:lumMod val="75000"/>
                </a:schemeClr>
              </a:solidFill>
            </a:endParaRPr>
          </a:p>
        </p:txBody>
      </p:sp>
      <p:sp>
        <p:nvSpPr>
          <p:cNvPr id="9" name="TextBox 8">
            <a:extLst>
              <a:ext uri="{FF2B5EF4-FFF2-40B4-BE49-F238E27FC236}">
                <a16:creationId xmlns:a16="http://schemas.microsoft.com/office/drawing/2014/main" id="{53E37832-0D60-E8B9-C85D-2C720F1FDC3C}"/>
              </a:ext>
            </a:extLst>
          </p:cNvPr>
          <p:cNvSpPr txBox="1"/>
          <p:nvPr/>
        </p:nvSpPr>
        <p:spPr>
          <a:xfrm>
            <a:off x="6336196" y="2934221"/>
            <a:ext cx="1368152" cy="369332"/>
          </a:xfrm>
          <a:prstGeom prst="rect">
            <a:avLst/>
          </a:prstGeom>
          <a:noFill/>
          <a:ln>
            <a:noFill/>
          </a:ln>
        </p:spPr>
        <p:txBody>
          <a:bodyPr wrap="square" rtlCol="0">
            <a:spAutoFit/>
          </a:bodyPr>
          <a:lstStyle/>
          <a:p>
            <a:r>
              <a:rPr lang="en-US" b="1" dirty="0">
                <a:solidFill>
                  <a:schemeClr val="accent1">
                    <a:lumMod val="75000"/>
                  </a:schemeClr>
                </a:solidFill>
              </a:rPr>
              <a:t>Internal</a:t>
            </a:r>
            <a:endParaRPr lang="es-ES" b="1" dirty="0">
              <a:solidFill>
                <a:schemeClr val="accent1">
                  <a:lumMod val="75000"/>
                </a:schemeClr>
              </a:solidFill>
            </a:endParaRPr>
          </a:p>
        </p:txBody>
      </p:sp>
      <p:pic>
        <p:nvPicPr>
          <p:cNvPr id="4098" name="Picture 2" descr="Ohm's Law, Power and Energy - Circuit Basics">
            <a:extLst>
              <a:ext uri="{FF2B5EF4-FFF2-40B4-BE49-F238E27FC236}">
                <a16:creationId xmlns:a16="http://schemas.microsoft.com/office/drawing/2014/main" id="{3D668D99-9577-C7C5-E575-DB4B60937B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3647226"/>
            <a:ext cx="2174074" cy="15001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DF0D9EB-CCF3-222A-0375-D9C014DE6C3D}"/>
              </a:ext>
            </a:extLst>
          </p:cNvPr>
          <p:cNvPicPr>
            <a:picLocks noChangeAspect="1"/>
          </p:cNvPicPr>
          <p:nvPr/>
        </p:nvPicPr>
        <p:blipFill>
          <a:blip r:embed="rId7"/>
          <a:stretch>
            <a:fillRect/>
          </a:stretch>
        </p:blipFill>
        <p:spPr>
          <a:xfrm>
            <a:off x="7812360" y="3243500"/>
            <a:ext cx="1209564" cy="758673"/>
          </a:xfrm>
          <a:prstGeom prst="rect">
            <a:avLst/>
          </a:prstGeom>
        </p:spPr>
      </p:pic>
      <p:pic>
        <p:nvPicPr>
          <p:cNvPr id="13" name="Picture 12">
            <a:extLst>
              <a:ext uri="{FF2B5EF4-FFF2-40B4-BE49-F238E27FC236}">
                <a16:creationId xmlns:a16="http://schemas.microsoft.com/office/drawing/2014/main" id="{98B7171D-3F99-7C6B-F174-BFE4823C5A4A}"/>
              </a:ext>
            </a:extLst>
          </p:cNvPr>
          <p:cNvPicPr>
            <a:picLocks noChangeAspect="1"/>
          </p:cNvPicPr>
          <p:nvPr/>
        </p:nvPicPr>
        <p:blipFill>
          <a:blip r:embed="rId8"/>
          <a:stretch>
            <a:fillRect/>
          </a:stretch>
        </p:blipFill>
        <p:spPr>
          <a:xfrm>
            <a:off x="5809205" y="5345226"/>
            <a:ext cx="2458591" cy="1426590"/>
          </a:xfrm>
          <a:prstGeom prst="rect">
            <a:avLst/>
          </a:prstGeom>
        </p:spPr>
      </p:pic>
      <p:pic>
        <p:nvPicPr>
          <p:cNvPr id="14" name="Picture 13">
            <a:extLst>
              <a:ext uri="{FF2B5EF4-FFF2-40B4-BE49-F238E27FC236}">
                <a16:creationId xmlns:a16="http://schemas.microsoft.com/office/drawing/2014/main" id="{6AD8A161-F450-A79F-7F6B-72523D61F530}"/>
              </a:ext>
            </a:extLst>
          </p:cNvPr>
          <p:cNvPicPr>
            <a:picLocks noChangeAspect="1"/>
          </p:cNvPicPr>
          <p:nvPr/>
        </p:nvPicPr>
        <p:blipFill>
          <a:blip r:embed="rId9"/>
          <a:stretch>
            <a:fillRect/>
          </a:stretch>
        </p:blipFill>
        <p:spPr>
          <a:xfrm>
            <a:off x="276538" y="3718916"/>
            <a:ext cx="1428421" cy="1428421"/>
          </a:xfrm>
          <a:prstGeom prst="rect">
            <a:avLst/>
          </a:prstGeom>
        </p:spPr>
      </p:pic>
      <p:pic>
        <p:nvPicPr>
          <p:cNvPr id="17" name="Picture 16">
            <a:extLst>
              <a:ext uri="{FF2B5EF4-FFF2-40B4-BE49-F238E27FC236}">
                <a16:creationId xmlns:a16="http://schemas.microsoft.com/office/drawing/2014/main" id="{B26BB45A-16E1-7B46-F066-F5707825B1C3}"/>
              </a:ext>
            </a:extLst>
          </p:cNvPr>
          <p:cNvPicPr>
            <a:picLocks noChangeAspect="1"/>
          </p:cNvPicPr>
          <p:nvPr/>
        </p:nvPicPr>
        <p:blipFill>
          <a:blip r:embed="rId10"/>
          <a:stretch>
            <a:fillRect/>
          </a:stretch>
        </p:blipFill>
        <p:spPr>
          <a:xfrm>
            <a:off x="1867254" y="3389600"/>
            <a:ext cx="1428421" cy="1933713"/>
          </a:xfrm>
          <a:prstGeom prst="rect">
            <a:avLst/>
          </a:prstGeom>
        </p:spPr>
      </p:pic>
      <p:pic>
        <p:nvPicPr>
          <p:cNvPr id="19" name="Picture 18">
            <a:extLst>
              <a:ext uri="{FF2B5EF4-FFF2-40B4-BE49-F238E27FC236}">
                <a16:creationId xmlns:a16="http://schemas.microsoft.com/office/drawing/2014/main" id="{05D6707B-5689-ADAE-BE00-670BF9451F7C}"/>
              </a:ext>
            </a:extLst>
          </p:cNvPr>
          <p:cNvPicPr>
            <a:picLocks noChangeAspect="1"/>
          </p:cNvPicPr>
          <p:nvPr/>
        </p:nvPicPr>
        <p:blipFill>
          <a:blip r:embed="rId11"/>
          <a:stretch>
            <a:fillRect/>
          </a:stretch>
        </p:blipFill>
        <p:spPr>
          <a:xfrm>
            <a:off x="2072028" y="5454633"/>
            <a:ext cx="1489798" cy="1080583"/>
          </a:xfrm>
          <a:prstGeom prst="rect">
            <a:avLst/>
          </a:prstGeom>
        </p:spPr>
      </p:pic>
      <p:sp>
        <p:nvSpPr>
          <p:cNvPr id="20" name="TextBox 19">
            <a:extLst>
              <a:ext uri="{FF2B5EF4-FFF2-40B4-BE49-F238E27FC236}">
                <a16:creationId xmlns:a16="http://schemas.microsoft.com/office/drawing/2014/main" id="{68DB046B-0D6E-E704-58D3-CCEB765AB4AA}"/>
              </a:ext>
            </a:extLst>
          </p:cNvPr>
          <p:cNvSpPr txBox="1"/>
          <p:nvPr/>
        </p:nvSpPr>
        <p:spPr>
          <a:xfrm>
            <a:off x="3515840" y="6227439"/>
            <a:ext cx="2688841" cy="307777"/>
          </a:xfrm>
          <a:prstGeom prst="rect">
            <a:avLst/>
          </a:prstGeom>
          <a:noFill/>
          <a:ln>
            <a:noFill/>
          </a:ln>
        </p:spPr>
        <p:txBody>
          <a:bodyPr wrap="square" rtlCol="0">
            <a:spAutoFit/>
          </a:bodyPr>
          <a:lstStyle/>
          <a:p>
            <a:r>
              <a:rPr lang="en-US" sz="1400" b="1" dirty="0"/>
              <a:t>We´ll come back to this !!!</a:t>
            </a:r>
            <a:endParaRPr lang="es-ES" sz="1400" b="1" dirty="0">
              <a:solidFill>
                <a:srgbClr val="FF0000"/>
              </a:solidFill>
            </a:endParaRPr>
          </a:p>
        </p:txBody>
      </p:sp>
      <p:pic>
        <p:nvPicPr>
          <p:cNvPr id="4100" name="Picture 4" descr="Cartoon Car Crash Images – Browse 7,037 Stock Photos, Vectors, and Video |  Adobe Stock">
            <a:extLst>
              <a:ext uri="{FF2B5EF4-FFF2-40B4-BE49-F238E27FC236}">
                <a16:creationId xmlns:a16="http://schemas.microsoft.com/office/drawing/2014/main" id="{002D5A1F-68F4-9604-DA93-2A2B3F4415C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6713" y="5501721"/>
            <a:ext cx="1720119" cy="879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46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331D586-F4CB-1472-091B-E42E22EA39D7}"/>
              </a:ext>
            </a:extLst>
          </p:cNvPr>
          <p:cNvSpPr txBox="1"/>
          <p:nvPr/>
        </p:nvSpPr>
        <p:spPr>
          <a:xfrm>
            <a:off x="2659802" y="4968379"/>
            <a:ext cx="3505933" cy="253916"/>
          </a:xfrm>
          <a:prstGeom prst="rect">
            <a:avLst/>
          </a:prstGeom>
          <a:noFill/>
        </p:spPr>
        <p:txBody>
          <a:bodyPr wrap="square" rtlCol="0">
            <a:spAutoFit/>
          </a:bodyPr>
          <a:lstStyle/>
          <a:p>
            <a:pPr algn="l"/>
            <a:r>
              <a:rPr lang="en-US" sz="1050" b="1" dirty="0">
                <a:solidFill>
                  <a:srgbClr val="FF0000"/>
                </a:solidFill>
                <a:latin typeface="Georgia" panose="02040502050405020303" pitchFamily="18" charset="0"/>
              </a:rPr>
              <a:t>Unstoppable exothermic reactions (cascading):</a:t>
            </a:r>
            <a:endParaRPr lang="es-ES" sz="1050" b="1" dirty="0">
              <a:solidFill>
                <a:srgbClr val="FF0000"/>
              </a:solidFill>
              <a:latin typeface="Georgia" panose="02040502050405020303" pitchFamily="18" charset="0"/>
            </a:endParaRPr>
          </a:p>
        </p:txBody>
      </p:sp>
      <p:pic>
        <p:nvPicPr>
          <p:cNvPr id="13" name="Picture 12">
            <a:extLst>
              <a:ext uri="{FF2B5EF4-FFF2-40B4-BE49-F238E27FC236}">
                <a16:creationId xmlns:a16="http://schemas.microsoft.com/office/drawing/2014/main" id="{151B89DF-E678-D0BA-5FF6-21E30B9EEE95}"/>
              </a:ext>
            </a:extLst>
          </p:cNvPr>
          <p:cNvPicPr>
            <a:picLocks noChangeAspect="1"/>
          </p:cNvPicPr>
          <p:nvPr/>
        </p:nvPicPr>
        <p:blipFill>
          <a:blip r:embed="rId3"/>
          <a:stretch>
            <a:fillRect/>
          </a:stretch>
        </p:blipFill>
        <p:spPr>
          <a:xfrm>
            <a:off x="3345079" y="5504389"/>
            <a:ext cx="2560061" cy="279084"/>
          </a:xfrm>
          <a:prstGeom prst="rect">
            <a:avLst/>
          </a:prstGeom>
        </p:spPr>
      </p:pic>
      <p:pic>
        <p:nvPicPr>
          <p:cNvPr id="7" name="Picture 6">
            <a:extLst>
              <a:ext uri="{FF2B5EF4-FFF2-40B4-BE49-F238E27FC236}">
                <a16:creationId xmlns:a16="http://schemas.microsoft.com/office/drawing/2014/main" id="{BEC8A3A4-E6D7-59DA-F9C4-0C13B0ABD320}"/>
              </a:ext>
            </a:extLst>
          </p:cNvPr>
          <p:cNvPicPr>
            <a:picLocks noChangeAspect="1"/>
          </p:cNvPicPr>
          <p:nvPr/>
        </p:nvPicPr>
        <p:blipFill>
          <a:blip r:embed="rId4"/>
          <a:stretch>
            <a:fillRect/>
          </a:stretch>
        </p:blipFill>
        <p:spPr>
          <a:xfrm>
            <a:off x="917846" y="1364229"/>
            <a:ext cx="6876256" cy="3592689"/>
          </a:xfrm>
          <a:prstGeom prst="rect">
            <a:avLst/>
          </a:prstGeom>
        </p:spPr>
      </p:pic>
      <p:sp>
        <p:nvSpPr>
          <p:cNvPr id="4" name="Text Placeholder 3">
            <a:extLst>
              <a:ext uri="{FF2B5EF4-FFF2-40B4-BE49-F238E27FC236}">
                <a16:creationId xmlns:a16="http://schemas.microsoft.com/office/drawing/2014/main" id="{BC05BC4D-660F-4D6D-B925-AAA04ED25BB1}"/>
              </a:ext>
            </a:extLst>
          </p:cNvPr>
          <p:cNvSpPr>
            <a:spLocks noGrp="1"/>
          </p:cNvSpPr>
          <p:nvPr>
            <p:ph type="body" sz="quarter" idx="24"/>
          </p:nvPr>
        </p:nvSpPr>
        <p:spPr>
          <a:xfrm>
            <a:off x="395536" y="476672"/>
            <a:ext cx="7920880" cy="504825"/>
          </a:xfrm>
        </p:spPr>
        <p:txBody>
          <a:bodyPr/>
          <a:lstStyle/>
          <a:p>
            <a:r>
              <a:rPr lang="es-ES" sz="1600" cap="all" dirty="0" err="1"/>
              <a:t>Fire</a:t>
            </a:r>
            <a:r>
              <a:rPr lang="es-ES" sz="1600" cap="all" dirty="0"/>
              <a:t> </a:t>
            </a:r>
            <a:r>
              <a:rPr lang="es-ES" sz="1600" cap="all" dirty="0" err="1"/>
              <a:t>risk</a:t>
            </a:r>
            <a:r>
              <a:rPr lang="es-ES" sz="1600" cap="all" dirty="0"/>
              <a:t> </a:t>
            </a:r>
            <a:r>
              <a:rPr lang="es-ES" sz="1600" cap="all" dirty="0" err="1"/>
              <a:t>hazards</a:t>
            </a:r>
            <a:r>
              <a:rPr lang="es-ES" sz="1600" cap="all" dirty="0"/>
              <a:t> in </a:t>
            </a:r>
            <a:r>
              <a:rPr lang="es-ES" sz="1600" cap="all" dirty="0" err="1"/>
              <a:t>lib</a:t>
            </a:r>
            <a:r>
              <a:rPr lang="es-ES" sz="1600" cap="all" dirty="0"/>
              <a:t> </a:t>
            </a:r>
            <a:r>
              <a:rPr lang="es-ES" sz="1600" cap="all" dirty="0" err="1"/>
              <a:t>batteries</a:t>
            </a:r>
            <a:endParaRPr lang="es-ES" sz="1600" cap="all" dirty="0"/>
          </a:p>
          <a:p>
            <a:endParaRPr lang="es-ES" sz="1600" cap="all" dirty="0"/>
          </a:p>
        </p:txBody>
      </p:sp>
      <p:sp>
        <p:nvSpPr>
          <p:cNvPr id="2" name="Text Placeholder 1">
            <a:extLst>
              <a:ext uri="{FF2B5EF4-FFF2-40B4-BE49-F238E27FC236}">
                <a16:creationId xmlns:a16="http://schemas.microsoft.com/office/drawing/2014/main" id="{C5A74BBD-F4FF-4A8D-BD34-2565E334D1B1}"/>
              </a:ext>
            </a:extLst>
          </p:cNvPr>
          <p:cNvSpPr>
            <a:spLocks noGrp="1"/>
          </p:cNvSpPr>
          <p:nvPr>
            <p:ph type="body" sz="quarter" idx="16"/>
          </p:nvPr>
        </p:nvSpPr>
        <p:spPr>
          <a:solidFill>
            <a:schemeClr val="accent2"/>
          </a:solidFill>
          <a:ln>
            <a:noFill/>
          </a:ln>
        </p:spPr>
        <p:txBody>
          <a:bodyPr spcFirstLastPara="1" wrap="square" lIns="91425" tIns="91425" rIns="91425" bIns="91425" anchor="ctr" anchorCtr="0"/>
          <a:lstStyle/>
          <a:p>
            <a:endParaRPr lang="es-ES" sz="1100" cap="all" dirty="0"/>
          </a:p>
        </p:txBody>
      </p:sp>
      <p:pic>
        <p:nvPicPr>
          <p:cNvPr id="10" name="Picture 9">
            <a:extLst>
              <a:ext uri="{FF2B5EF4-FFF2-40B4-BE49-F238E27FC236}">
                <a16:creationId xmlns:a16="http://schemas.microsoft.com/office/drawing/2014/main" id="{E5408ABA-9118-4C60-8867-06E2F8682F24}"/>
              </a:ext>
            </a:extLst>
          </p:cNvPr>
          <p:cNvPicPr>
            <a:picLocks noChangeAspect="1"/>
          </p:cNvPicPr>
          <p:nvPr/>
        </p:nvPicPr>
        <p:blipFill>
          <a:blip r:embed="rId5"/>
          <a:stretch>
            <a:fillRect/>
          </a:stretch>
        </p:blipFill>
        <p:spPr>
          <a:xfrm>
            <a:off x="8206917" y="103976"/>
            <a:ext cx="872011" cy="956215"/>
          </a:xfrm>
          <a:prstGeom prst="rect">
            <a:avLst/>
          </a:prstGeom>
        </p:spPr>
      </p:pic>
      <p:sp>
        <p:nvSpPr>
          <p:cNvPr id="3" name="TextBox 2">
            <a:extLst>
              <a:ext uri="{FF2B5EF4-FFF2-40B4-BE49-F238E27FC236}">
                <a16:creationId xmlns:a16="http://schemas.microsoft.com/office/drawing/2014/main" id="{4B924801-980D-CC53-AEBC-2CC897F525DA}"/>
              </a:ext>
            </a:extLst>
          </p:cNvPr>
          <p:cNvSpPr txBox="1"/>
          <p:nvPr/>
        </p:nvSpPr>
        <p:spPr>
          <a:xfrm>
            <a:off x="2775809" y="1382480"/>
            <a:ext cx="4176465" cy="369332"/>
          </a:xfrm>
          <a:prstGeom prst="rect">
            <a:avLst/>
          </a:prstGeom>
          <a:noFill/>
          <a:ln>
            <a:noFill/>
          </a:ln>
        </p:spPr>
        <p:txBody>
          <a:bodyPr wrap="square" rtlCol="0">
            <a:spAutoFit/>
          </a:bodyPr>
          <a:lstStyle/>
          <a:p>
            <a:r>
              <a:rPr lang="en-US" b="1" dirty="0">
                <a:solidFill>
                  <a:schemeClr val="accent1">
                    <a:lumMod val="75000"/>
                  </a:schemeClr>
                </a:solidFill>
              </a:rPr>
              <a:t>THE THERMAL RUNAWAY EFFECT</a:t>
            </a:r>
            <a:endParaRPr lang="es-ES" b="1" dirty="0">
              <a:solidFill>
                <a:schemeClr val="accent1">
                  <a:lumMod val="75000"/>
                </a:schemeClr>
              </a:solidFill>
            </a:endParaRPr>
          </a:p>
        </p:txBody>
      </p:sp>
      <p:sp>
        <p:nvSpPr>
          <p:cNvPr id="5" name="TextBox 4">
            <a:extLst>
              <a:ext uri="{FF2B5EF4-FFF2-40B4-BE49-F238E27FC236}">
                <a16:creationId xmlns:a16="http://schemas.microsoft.com/office/drawing/2014/main" id="{6768CFC9-84FF-E8C6-9D8C-A7A0BA47C4A7}"/>
              </a:ext>
            </a:extLst>
          </p:cNvPr>
          <p:cNvSpPr txBox="1"/>
          <p:nvPr/>
        </p:nvSpPr>
        <p:spPr>
          <a:xfrm>
            <a:off x="2110318" y="1023917"/>
            <a:ext cx="5616625" cy="369332"/>
          </a:xfrm>
          <a:prstGeom prst="rect">
            <a:avLst/>
          </a:prstGeom>
          <a:noFill/>
          <a:ln>
            <a:noFill/>
          </a:ln>
        </p:spPr>
        <p:txBody>
          <a:bodyPr wrap="square" rtlCol="0">
            <a:spAutoFit/>
          </a:bodyPr>
          <a:lstStyle/>
          <a:p>
            <a:r>
              <a:rPr lang="en-US" b="1" dirty="0">
                <a:solidFill>
                  <a:srgbClr val="FF0000"/>
                </a:solidFill>
              </a:rPr>
              <a:t>What happens when temperature increases ???</a:t>
            </a:r>
            <a:endParaRPr lang="es-ES" b="1" dirty="0">
              <a:solidFill>
                <a:srgbClr val="FF0000"/>
              </a:solidFill>
            </a:endParaRPr>
          </a:p>
        </p:txBody>
      </p:sp>
      <p:sp>
        <p:nvSpPr>
          <p:cNvPr id="8" name="TextBox 7">
            <a:extLst>
              <a:ext uri="{FF2B5EF4-FFF2-40B4-BE49-F238E27FC236}">
                <a16:creationId xmlns:a16="http://schemas.microsoft.com/office/drawing/2014/main" id="{3417E439-5A0D-C064-21D5-0F12D78382D5}"/>
              </a:ext>
            </a:extLst>
          </p:cNvPr>
          <p:cNvSpPr txBox="1"/>
          <p:nvPr/>
        </p:nvSpPr>
        <p:spPr>
          <a:xfrm>
            <a:off x="-32061" y="1365654"/>
            <a:ext cx="2407002" cy="338554"/>
          </a:xfrm>
          <a:prstGeom prst="rect">
            <a:avLst/>
          </a:prstGeom>
          <a:noFill/>
        </p:spPr>
        <p:txBody>
          <a:bodyPr wrap="square" rtlCol="0">
            <a:spAutoFit/>
          </a:bodyPr>
          <a:lstStyle/>
          <a:p>
            <a:r>
              <a:rPr lang="es-ES" sz="800" b="0" i="0" u="none" strike="noStrike" baseline="0" dirty="0">
                <a:solidFill>
                  <a:srgbClr val="000000"/>
                </a:solidFill>
                <a:latin typeface="Georgia" panose="02040502050405020303" pitchFamily="18" charset="0"/>
              </a:rPr>
              <a:t>	</a:t>
            </a:r>
          </a:p>
          <a:p>
            <a:r>
              <a:rPr lang="en-US" sz="800" b="1" i="0" u="none" strike="noStrike" baseline="0" dirty="0">
                <a:solidFill>
                  <a:srgbClr val="000000"/>
                </a:solidFill>
                <a:latin typeface="Georgia" panose="02040502050405020303" pitchFamily="18" charset="0"/>
              </a:rPr>
              <a:t>From: </a:t>
            </a:r>
            <a:r>
              <a:rPr lang="fr-FR" sz="800" b="0" i="0" u="none" strike="noStrike" baseline="0" dirty="0">
                <a:latin typeface="Georgia" panose="02040502050405020303" pitchFamily="18" charset="0"/>
              </a:rPr>
              <a:t>Liu et al., </a:t>
            </a:r>
            <a:r>
              <a:rPr lang="fr-FR" sz="800" b="0" i="0" u="none" strike="noStrike" baseline="0" dirty="0" err="1">
                <a:latin typeface="Georgia" panose="02040502050405020303" pitchFamily="18" charset="0"/>
              </a:rPr>
              <a:t>Sci</a:t>
            </a:r>
            <a:r>
              <a:rPr lang="fr-FR" sz="800" b="0" i="0" u="none" strike="noStrike" baseline="0" dirty="0">
                <a:latin typeface="Georgia" panose="02040502050405020303" pitchFamily="18" charset="0"/>
              </a:rPr>
              <a:t>. Adv. 2018;4: eaas9820</a:t>
            </a:r>
            <a:endParaRPr lang="en-US" sz="800" b="0" i="0" u="none" strike="noStrike" baseline="0" dirty="0">
              <a:solidFill>
                <a:srgbClr val="000000"/>
              </a:solidFill>
              <a:latin typeface="Georgia" panose="02040502050405020303" pitchFamily="18" charset="0"/>
            </a:endParaRPr>
          </a:p>
        </p:txBody>
      </p:sp>
      <p:sp>
        <p:nvSpPr>
          <p:cNvPr id="9" name="TextBox 8">
            <a:extLst>
              <a:ext uri="{FF2B5EF4-FFF2-40B4-BE49-F238E27FC236}">
                <a16:creationId xmlns:a16="http://schemas.microsoft.com/office/drawing/2014/main" id="{C99AE5E7-A5F2-1E36-92EB-7C7D95A882A9}"/>
              </a:ext>
            </a:extLst>
          </p:cNvPr>
          <p:cNvSpPr txBox="1"/>
          <p:nvPr/>
        </p:nvSpPr>
        <p:spPr>
          <a:xfrm>
            <a:off x="58276" y="5157909"/>
            <a:ext cx="2717533" cy="415498"/>
          </a:xfrm>
          <a:prstGeom prst="rect">
            <a:avLst/>
          </a:prstGeom>
          <a:noFill/>
        </p:spPr>
        <p:txBody>
          <a:bodyPr wrap="square" rtlCol="0">
            <a:spAutoFit/>
          </a:bodyPr>
          <a:lstStyle/>
          <a:p>
            <a:pPr algn="l"/>
            <a:r>
              <a:rPr lang="en-US" sz="1050" dirty="0">
                <a:latin typeface="Georgia" panose="02040502050405020303" pitchFamily="18" charset="0"/>
              </a:rPr>
              <a:t>B</a:t>
            </a:r>
            <a:r>
              <a:rPr lang="en-US" sz="1050" b="0" i="0" u="none" strike="noStrike" baseline="0" dirty="0">
                <a:latin typeface="Georgia" panose="02040502050405020303" pitchFamily="18" charset="0"/>
              </a:rPr>
              <a:t>attery operation changes from a normal to an abnormal state</a:t>
            </a:r>
            <a:r>
              <a:rPr lang="en-US" sz="1050" dirty="0">
                <a:latin typeface="Georgia" panose="02040502050405020303" pitchFamily="18" charset="0"/>
              </a:rPr>
              <a:t>.</a:t>
            </a:r>
            <a:r>
              <a:rPr lang="en-US" sz="1050" b="0" i="0" u="none" strike="noStrike" baseline="0" dirty="0">
                <a:latin typeface="Georgia" panose="02040502050405020303" pitchFamily="18" charset="0"/>
              </a:rPr>
              <a:t> </a:t>
            </a:r>
            <a:r>
              <a:rPr lang="en-US" sz="1050" dirty="0">
                <a:latin typeface="Georgia" panose="02040502050405020303" pitchFamily="18" charset="0"/>
              </a:rPr>
              <a:t>B</a:t>
            </a:r>
            <a:r>
              <a:rPr lang="en-US" sz="1050" b="0" i="0" u="none" strike="noStrike" baseline="0" dirty="0">
                <a:latin typeface="Georgia" panose="02040502050405020303" pitchFamily="18" charset="0"/>
              </a:rPr>
              <a:t>attery </a:t>
            </a:r>
            <a:r>
              <a:rPr lang="es-ES" sz="1050" b="0" i="0" u="none" strike="noStrike" baseline="0" dirty="0" err="1">
                <a:latin typeface="Georgia" panose="02040502050405020303" pitchFamily="18" charset="0"/>
              </a:rPr>
              <a:t>overheats</a:t>
            </a:r>
            <a:endParaRPr lang="es-ES" sz="1050" dirty="0">
              <a:latin typeface="Georgia" panose="02040502050405020303" pitchFamily="18" charset="0"/>
            </a:endParaRPr>
          </a:p>
        </p:txBody>
      </p:sp>
      <p:sp>
        <p:nvSpPr>
          <p:cNvPr id="11" name="TextBox 10">
            <a:extLst>
              <a:ext uri="{FF2B5EF4-FFF2-40B4-BE49-F238E27FC236}">
                <a16:creationId xmlns:a16="http://schemas.microsoft.com/office/drawing/2014/main" id="{1FD75C45-C664-8142-2500-CBCF60595321}"/>
              </a:ext>
            </a:extLst>
          </p:cNvPr>
          <p:cNvSpPr txBox="1"/>
          <p:nvPr/>
        </p:nvSpPr>
        <p:spPr>
          <a:xfrm>
            <a:off x="2915817" y="5194078"/>
            <a:ext cx="3452376" cy="415498"/>
          </a:xfrm>
          <a:prstGeom prst="rect">
            <a:avLst/>
          </a:prstGeom>
          <a:noFill/>
        </p:spPr>
        <p:txBody>
          <a:bodyPr wrap="square" rtlCol="0">
            <a:spAutoFit/>
          </a:bodyPr>
          <a:lstStyle/>
          <a:p>
            <a:pPr algn="l"/>
            <a:r>
              <a:rPr lang="en-US" sz="1000" dirty="0">
                <a:latin typeface="Georgia" panose="02040502050405020303" pitchFamily="18" charset="0"/>
              </a:rPr>
              <a:t>SEI (Anode) decomposition: </a:t>
            </a:r>
            <a:r>
              <a:rPr lang="es-ES" sz="1000" dirty="0">
                <a:latin typeface="Georgia" panose="02040502050405020303" pitchFamily="18" charset="0"/>
              </a:rPr>
              <a:t>LiF, Li2CO3, ROCO2Li, CH2OCO2Li)2, </a:t>
            </a:r>
            <a:r>
              <a:rPr lang="es-ES" sz="1000" dirty="0" err="1">
                <a:latin typeface="Georgia" panose="02040502050405020303" pitchFamily="18" charset="0"/>
              </a:rPr>
              <a:t>ROLi</a:t>
            </a:r>
            <a:r>
              <a:rPr lang="en-US" sz="1000" dirty="0">
                <a:latin typeface="Georgia" panose="02040502050405020303" pitchFamily="18" charset="0"/>
              </a:rPr>
              <a:t>, etc..</a:t>
            </a:r>
            <a:endParaRPr lang="es-ES" sz="1000" dirty="0">
              <a:latin typeface="Georgia" panose="02040502050405020303" pitchFamily="18" charset="0"/>
            </a:endParaRPr>
          </a:p>
        </p:txBody>
      </p:sp>
      <p:sp>
        <p:nvSpPr>
          <p:cNvPr id="15" name="TextBox 14">
            <a:extLst>
              <a:ext uri="{FF2B5EF4-FFF2-40B4-BE49-F238E27FC236}">
                <a16:creationId xmlns:a16="http://schemas.microsoft.com/office/drawing/2014/main" id="{ABE10D59-8013-9B97-4F8E-38AA6F12F13E}"/>
              </a:ext>
            </a:extLst>
          </p:cNvPr>
          <p:cNvSpPr txBox="1"/>
          <p:nvPr/>
        </p:nvSpPr>
        <p:spPr>
          <a:xfrm>
            <a:off x="5905140" y="5504389"/>
            <a:ext cx="452171" cy="253916"/>
          </a:xfrm>
          <a:prstGeom prst="rect">
            <a:avLst/>
          </a:prstGeom>
          <a:noFill/>
        </p:spPr>
        <p:txBody>
          <a:bodyPr wrap="square" rtlCol="0">
            <a:spAutoFit/>
          </a:bodyPr>
          <a:lstStyle/>
          <a:p>
            <a:pPr algn="l"/>
            <a:r>
              <a:rPr lang="en-US" sz="1050" b="1" dirty="0">
                <a:solidFill>
                  <a:srgbClr val="FF0000"/>
                </a:solidFill>
                <a:latin typeface="Georgia" panose="02040502050405020303" pitchFamily="18" charset="0"/>
              </a:rPr>
              <a:t>T </a:t>
            </a:r>
            <a:r>
              <a:rPr lang="en-US" sz="1050" b="1" dirty="0">
                <a:solidFill>
                  <a:srgbClr val="FF0000"/>
                </a:solidFill>
                <a:latin typeface="Georgia" panose="02040502050405020303" pitchFamily="18" charset="0"/>
                <a:sym typeface="Symbol" panose="05050102010706020507" pitchFamily="18" charset="2"/>
              </a:rPr>
              <a:t></a:t>
            </a:r>
            <a:endParaRPr lang="es-ES" sz="1050" b="1" dirty="0">
              <a:solidFill>
                <a:srgbClr val="FF0000"/>
              </a:solidFill>
              <a:latin typeface="Georgia" panose="02040502050405020303" pitchFamily="18" charset="0"/>
            </a:endParaRPr>
          </a:p>
        </p:txBody>
      </p:sp>
      <p:sp>
        <p:nvSpPr>
          <p:cNvPr id="16" name="TextBox 15">
            <a:extLst>
              <a:ext uri="{FF2B5EF4-FFF2-40B4-BE49-F238E27FC236}">
                <a16:creationId xmlns:a16="http://schemas.microsoft.com/office/drawing/2014/main" id="{D261F99C-D9CF-91F0-8833-8FA0974E2259}"/>
              </a:ext>
            </a:extLst>
          </p:cNvPr>
          <p:cNvSpPr txBox="1"/>
          <p:nvPr/>
        </p:nvSpPr>
        <p:spPr>
          <a:xfrm>
            <a:off x="2775809" y="5783473"/>
            <a:ext cx="2717533" cy="253916"/>
          </a:xfrm>
          <a:prstGeom prst="rect">
            <a:avLst/>
          </a:prstGeom>
          <a:noFill/>
        </p:spPr>
        <p:txBody>
          <a:bodyPr wrap="square" rtlCol="0">
            <a:spAutoFit/>
          </a:bodyPr>
          <a:lstStyle/>
          <a:p>
            <a:pPr algn="l"/>
            <a:r>
              <a:rPr lang="en-US" sz="1000" dirty="0">
                <a:latin typeface="Georgia" panose="02040502050405020303" pitchFamily="18" charset="0"/>
              </a:rPr>
              <a:t>Li reacts with electrolyte:</a:t>
            </a:r>
            <a:endParaRPr lang="es-ES" sz="1000" dirty="0">
              <a:latin typeface="Georgia" panose="02040502050405020303" pitchFamily="18" charset="0"/>
            </a:endParaRPr>
          </a:p>
        </p:txBody>
      </p:sp>
      <p:pic>
        <p:nvPicPr>
          <p:cNvPr id="18" name="Picture 17">
            <a:extLst>
              <a:ext uri="{FF2B5EF4-FFF2-40B4-BE49-F238E27FC236}">
                <a16:creationId xmlns:a16="http://schemas.microsoft.com/office/drawing/2014/main" id="{79E4A59D-524D-C0C2-6814-1EE0004DD961}"/>
              </a:ext>
            </a:extLst>
          </p:cNvPr>
          <p:cNvPicPr>
            <a:picLocks noChangeAspect="1"/>
          </p:cNvPicPr>
          <p:nvPr/>
        </p:nvPicPr>
        <p:blipFill>
          <a:blip r:embed="rId6"/>
          <a:stretch>
            <a:fillRect/>
          </a:stretch>
        </p:blipFill>
        <p:spPr>
          <a:xfrm>
            <a:off x="4397504" y="5711136"/>
            <a:ext cx="1886213" cy="457264"/>
          </a:xfrm>
          <a:prstGeom prst="rect">
            <a:avLst/>
          </a:prstGeom>
        </p:spPr>
      </p:pic>
      <p:sp>
        <p:nvSpPr>
          <p:cNvPr id="19" name="TextBox 18">
            <a:extLst>
              <a:ext uri="{FF2B5EF4-FFF2-40B4-BE49-F238E27FC236}">
                <a16:creationId xmlns:a16="http://schemas.microsoft.com/office/drawing/2014/main" id="{DC59CA0C-A223-2BF8-454D-1DDB85F2EA36}"/>
              </a:ext>
            </a:extLst>
          </p:cNvPr>
          <p:cNvSpPr txBox="1"/>
          <p:nvPr/>
        </p:nvSpPr>
        <p:spPr>
          <a:xfrm>
            <a:off x="6129706" y="5812810"/>
            <a:ext cx="452171" cy="253916"/>
          </a:xfrm>
          <a:prstGeom prst="rect">
            <a:avLst/>
          </a:prstGeom>
          <a:noFill/>
        </p:spPr>
        <p:txBody>
          <a:bodyPr wrap="square" rtlCol="0">
            <a:spAutoFit/>
          </a:bodyPr>
          <a:lstStyle/>
          <a:p>
            <a:pPr algn="l"/>
            <a:r>
              <a:rPr lang="en-US" sz="1050" b="1" dirty="0">
                <a:solidFill>
                  <a:srgbClr val="FF0000"/>
                </a:solidFill>
                <a:latin typeface="Georgia" panose="02040502050405020303" pitchFamily="18" charset="0"/>
              </a:rPr>
              <a:t>T </a:t>
            </a:r>
            <a:r>
              <a:rPr lang="en-US" sz="1050" b="1" dirty="0">
                <a:solidFill>
                  <a:srgbClr val="FF0000"/>
                </a:solidFill>
                <a:latin typeface="Georgia" panose="02040502050405020303" pitchFamily="18" charset="0"/>
                <a:sym typeface="Symbol" panose="05050102010706020507" pitchFamily="18" charset="2"/>
              </a:rPr>
              <a:t></a:t>
            </a:r>
            <a:endParaRPr lang="es-ES" sz="1050" b="1" dirty="0">
              <a:solidFill>
                <a:srgbClr val="FF0000"/>
              </a:solidFill>
              <a:latin typeface="Georgia" panose="02040502050405020303" pitchFamily="18" charset="0"/>
            </a:endParaRPr>
          </a:p>
        </p:txBody>
      </p:sp>
      <p:sp>
        <p:nvSpPr>
          <p:cNvPr id="20" name="TextBox 19">
            <a:extLst>
              <a:ext uri="{FF2B5EF4-FFF2-40B4-BE49-F238E27FC236}">
                <a16:creationId xmlns:a16="http://schemas.microsoft.com/office/drawing/2014/main" id="{DA1529E9-51BC-9462-4C5B-B76134D9452C}"/>
              </a:ext>
            </a:extLst>
          </p:cNvPr>
          <p:cNvSpPr txBox="1"/>
          <p:nvPr/>
        </p:nvSpPr>
        <p:spPr>
          <a:xfrm>
            <a:off x="2775809" y="6190741"/>
            <a:ext cx="2717533" cy="253916"/>
          </a:xfrm>
          <a:prstGeom prst="rect">
            <a:avLst/>
          </a:prstGeom>
          <a:noFill/>
        </p:spPr>
        <p:txBody>
          <a:bodyPr wrap="square" rtlCol="0">
            <a:spAutoFit/>
          </a:bodyPr>
          <a:lstStyle/>
          <a:p>
            <a:pPr algn="l"/>
            <a:r>
              <a:rPr lang="en-US" sz="1000" dirty="0">
                <a:latin typeface="Georgia" panose="02040502050405020303" pitchFamily="18" charset="0"/>
              </a:rPr>
              <a:t>Cathode decomposition:</a:t>
            </a:r>
            <a:endParaRPr lang="es-ES" sz="1000" dirty="0">
              <a:latin typeface="Georgia" panose="02040502050405020303" pitchFamily="18" charset="0"/>
            </a:endParaRPr>
          </a:p>
        </p:txBody>
      </p:sp>
      <p:pic>
        <p:nvPicPr>
          <p:cNvPr id="22" name="Picture 21">
            <a:extLst>
              <a:ext uri="{FF2B5EF4-FFF2-40B4-BE49-F238E27FC236}">
                <a16:creationId xmlns:a16="http://schemas.microsoft.com/office/drawing/2014/main" id="{A8E99B04-8A7B-4CCF-D857-3823435FE25E}"/>
              </a:ext>
            </a:extLst>
          </p:cNvPr>
          <p:cNvPicPr>
            <a:picLocks noChangeAspect="1"/>
          </p:cNvPicPr>
          <p:nvPr/>
        </p:nvPicPr>
        <p:blipFill>
          <a:blip r:embed="rId7"/>
          <a:stretch>
            <a:fillRect/>
          </a:stretch>
        </p:blipFill>
        <p:spPr>
          <a:xfrm>
            <a:off x="4355974" y="6186688"/>
            <a:ext cx="2362530" cy="409632"/>
          </a:xfrm>
          <a:prstGeom prst="rect">
            <a:avLst/>
          </a:prstGeom>
        </p:spPr>
      </p:pic>
      <p:sp>
        <p:nvSpPr>
          <p:cNvPr id="23" name="TextBox 22">
            <a:extLst>
              <a:ext uri="{FF2B5EF4-FFF2-40B4-BE49-F238E27FC236}">
                <a16:creationId xmlns:a16="http://schemas.microsoft.com/office/drawing/2014/main" id="{42F6943C-CB83-9B06-A05F-6703443D432E}"/>
              </a:ext>
            </a:extLst>
          </p:cNvPr>
          <p:cNvSpPr txBox="1"/>
          <p:nvPr/>
        </p:nvSpPr>
        <p:spPr>
          <a:xfrm>
            <a:off x="6718504" y="6191427"/>
            <a:ext cx="452171" cy="253916"/>
          </a:xfrm>
          <a:prstGeom prst="rect">
            <a:avLst/>
          </a:prstGeom>
          <a:noFill/>
        </p:spPr>
        <p:txBody>
          <a:bodyPr wrap="square" rtlCol="0">
            <a:spAutoFit/>
          </a:bodyPr>
          <a:lstStyle/>
          <a:p>
            <a:pPr algn="l"/>
            <a:r>
              <a:rPr lang="en-US" sz="1050" b="1" dirty="0">
                <a:solidFill>
                  <a:srgbClr val="FF0000"/>
                </a:solidFill>
                <a:latin typeface="Georgia" panose="02040502050405020303" pitchFamily="18" charset="0"/>
              </a:rPr>
              <a:t>T </a:t>
            </a:r>
            <a:r>
              <a:rPr lang="en-US" sz="1050" b="1" dirty="0">
                <a:solidFill>
                  <a:srgbClr val="FF0000"/>
                </a:solidFill>
                <a:latin typeface="Georgia" panose="02040502050405020303" pitchFamily="18" charset="0"/>
                <a:sym typeface="Symbol" panose="05050102010706020507" pitchFamily="18" charset="2"/>
              </a:rPr>
              <a:t></a:t>
            </a:r>
            <a:endParaRPr lang="es-ES" sz="1050" b="1" dirty="0">
              <a:solidFill>
                <a:srgbClr val="FF0000"/>
              </a:solidFill>
              <a:latin typeface="Georgia" panose="02040502050405020303" pitchFamily="18" charset="0"/>
            </a:endParaRPr>
          </a:p>
        </p:txBody>
      </p:sp>
      <p:sp>
        <p:nvSpPr>
          <p:cNvPr id="24" name="TextBox 23">
            <a:extLst>
              <a:ext uri="{FF2B5EF4-FFF2-40B4-BE49-F238E27FC236}">
                <a16:creationId xmlns:a16="http://schemas.microsoft.com/office/drawing/2014/main" id="{149CC864-1FF8-6A7D-6356-51BAE250F86F}"/>
              </a:ext>
            </a:extLst>
          </p:cNvPr>
          <p:cNvSpPr txBox="1"/>
          <p:nvPr/>
        </p:nvSpPr>
        <p:spPr>
          <a:xfrm>
            <a:off x="6718503" y="6417893"/>
            <a:ext cx="452171" cy="253916"/>
          </a:xfrm>
          <a:prstGeom prst="rect">
            <a:avLst/>
          </a:prstGeom>
          <a:noFill/>
        </p:spPr>
        <p:txBody>
          <a:bodyPr wrap="square" rtlCol="0">
            <a:spAutoFit/>
          </a:bodyPr>
          <a:lstStyle/>
          <a:p>
            <a:pPr algn="l"/>
            <a:r>
              <a:rPr lang="en-US" sz="1050" b="1" dirty="0">
                <a:solidFill>
                  <a:srgbClr val="FF0000"/>
                </a:solidFill>
                <a:latin typeface="Georgia" panose="02040502050405020303" pitchFamily="18" charset="0"/>
              </a:rPr>
              <a:t>P </a:t>
            </a:r>
            <a:r>
              <a:rPr lang="en-US" sz="1050" b="1" dirty="0">
                <a:solidFill>
                  <a:srgbClr val="FF0000"/>
                </a:solidFill>
                <a:latin typeface="Georgia" panose="02040502050405020303" pitchFamily="18" charset="0"/>
                <a:sym typeface="Symbol" panose="05050102010706020507" pitchFamily="18" charset="2"/>
              </a:rPr>
              <a:t></a:t>
            </a:r>
            <a:endParaRPr lang="es-ES" sz="1050" b="1" dirty="0">
              <a:solidFill>
                <a:srgbClr val="FF0000"/>
              </a:solidFill>
              <a:latin typeface="Georgia" panose="02040502050405020303" pitchFamily="18" charset="0"/>
            </a:endParaRPr>
          </a:p>
        </p:txBody>
      </p:sp>
      <p:sp>
        <p:nvSpPr>
          <p:cNvPr id="25" name="TextBox 24">
            <a:extLst>
              <a:ext uri="{FF2B5EF4-FFF2-40B4-BE49-F238E27FC236}">
                <a16:creationId xmlns:a16="http://schemas.microsoft.com/office/drawing/2014/main" id="{8446E1DD-DBA2-D6CA-1FB3-680E6F3F1BE6}"/>
              </a:ext>
            </a:extLst>
          </p:cNvPr>
          <p:cNvSpPr txBox="1"/>
          <p:nvPr/>
        </p:nvSpPr>
        <p:spPr>
          <a:xfrm>
            <a:off x="3337803" y="6618661"/>
            <a:ext cx="2717533" cy="253916"/>
          </a:xfrm>
          <a:prstGeom prst="rect">
            <a:avLst/>
          </a:prstGeom>
          <a:noFill/>
        </p:spPr>
        <p:txBody>
          <a:bodyPr wrap="square" rtlCol="0">
            <a:spAutoFit/>
          </a:bodyPr>
          <a:lstStyle/>
          <a:p>
            <a:pPr algn="l"/>
            <a:r>
              <a:rPr lang="en-US" sz="1000" dirty="0">
                <a:latin typeface="Georgia" panose="02040502050405020303" pitchFamily="18" charset="0"/>
              </a:rPr>
              <a:t>Separator melts: Short-circuit</a:t>
            </a:r>
            <a:endParaRPr lang="es-ES" sz="1000" dirty="0">
              <a:latin typeface="Georgia" panose="02040502050405020303" pitchFamily="18" charset="0"/>
            </a:endParaRPr>
          </a:p>
        </p:txBody>
      </p:sp>
      <p:pic>
        <p:nvPicPr>
          <p:cNvPr id="26" name="Picture 25">
            <a:extLst>
              <a:ext uri="{FF2B5EF4-FFF2-40B4-BE49-F238E27FC236}">
                <a16:creationId xmlns:a16="http://schemas.microsoft.com/office/drawing/2014/main" id="{DBBAA7F3-C0FF-6DFB-1FA0-E57206530785}"/>
              </a:ext>
            </a:extLst>
          </p:cNvPr>
          <p:cNvPicPr>
            <a:picLocks noChangeAspect="1"/>
          </p:cNvPicPr>
          <p:nvPr/>
        </p:nvPicPr>
        <p:blipFill>
          <a:blip r:embed="rId8"/>
          <a:stretch>
            <a:fillRect/>
          </a:stretch>
        </p:blipFill>
        <p:spPr>
          <a:xfrm>
            <a:off x="7937126" y="3966432"/>
            <a:ext cx="1152783" cy="947844"/>
          </a:xfrm>
          <a:prstGeom prst="rect">
            <a:avLst/>
          </a:prstGeom>
        </p:spPr>
      </p:pic>
      <p:pic>
        <p:nvPicPr>
          <p:cNvPr id="27" name="Picture 26">
            <a:extLst>
              <a:ext uri="{FF2B5EF4-FFF2-40B4-BE49-F238E27FC236}">
                <a16:creationId xmlns:a16="http://schemas.microsoft.com/office/drawing/2014/main" id="{FB2291D0-3386-BDB8-1A07-81990798F2C3}"/>
              </a:ext>
            </a:extLst>
          </p:cNvPr>
          <p:cNvPicPr>
            <a:picLocks noChangeAspect="1"/>
          </p:cNvPicPr>
          <p:nvPr/>
        </p:nvPicPr>
        <p:blipFill>
          <a:blip r:embed="rId9"/>
          <a:stretch>
            <a:fillRect/>
          </a:stretch>
        </p:blipFill>
        <p:spPr>
          <a:xfrm>
            <a:off x="7130302" y="5152705"/>
            <a:ext cx="2028142" cy="1705295"/>
          </a:xfrm>
          <a:prstGeom prst="rect">
            <a:avLst/>
          </a:prstGeom>
        </p:spPr>
      </p:pic>
    </p:spTree>
    <p:extLst>
      <p:ext uri="{BB962C8B-B14F-4D97-AF65-F5344CB8AC3E}">
        <p14:creationId xmlns:p14="http://schemas.microsoft.com/office/powerpoint/2010/main" val="4169836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05BC4D-660F-4D6D-B925-AAA04ED25BB1}"/>
              </a:ext>
            </a:extLst>
          </p:cNvPr>
          <p:cNvSpPr>
            <a:spLocks noGrp="1"/>
          </p:cNvSpPr>
          <p:nvPr>
            <p:ph type="body" sz="quarter" idx="24"/>
          </p:nvPr>
        </p:nvSpPr>
        <p:spPr>
          <a:xfrm>
            <a:off x="395536" y="476672"/>
            <a:ext cx="7920880" cy="504825"/>
          </a:xfrm>
        </p:spPr>
        <p:txBody>
          <a:bodyPr/>
          <a:lstStyle/>
          <a:p>
            <a:r>
              <a:rPr lang="es-ES" sz="1600" cap="all" dirty="0" err="1"/>
              <a:t>Fire</a:t>
            </a:r>
            <a:r>
              <a:rPr lang="es-ES" sz="1600" cap="all" dirty="0"/>
              <a:t> </a:t>
            </a:r>
            <a:r>
              <a:rPr lang="es-ES" sz="1600" cap="all" dirty="0" err="1"/>
              <a:t>risk</a:t>
            </a:r>
            <a:r>
              <a:rPr lang="es-ES" sz="1600" cap="all" dirty="0"/>
              <a:t> </a:t>
            </a:r>
            <a:r>
              <a:rPr lang="es-ES" sz="1600" cap="all" dirty="0" err="1"/>
              <a:t>hazards</a:t>
            </a:r>
            <a:r>
              <a:rPr lang="es-ES" sz="1600" cap="all" dirty="0"/>
              <a:t> in </a:t>
            </a:r>
            <a:r>
              <a:rPr lang="es-ES" sz="1600" cap="all" dirty="0" err="1"/>
              <a:t>lib</a:t>
            </a:r>
            <a:r>
              <a:rPr lang="es-ES" sz="1600" cap="all" dirty="0"/>
              <a:t> </a:t>
            </a:r>
            <a:r>
              <a:rPr lang="es-ES" sz="1600" cap="all" dirty="0" err="1"/>
              <a:t>batteries</a:t>
            </a:r>
            <a:endParaRPr lang="es-ES" sz="1600" cap="all" dirty="0"/>
          </a:p>
          <a:p>
            <a:endParaRPr lang="es-ES" sz="1600" cap="all" dirty="0"/>
          </a:p>
        </p:txBody>
      </p:sp>
      <p:sp>
        <p:nvSpPr>
          <p:cNvPr id="2" name="Text Placeholder 1">
            <a:extLst>
              <a:ext uri="{FF2B5EF4-FFF2-40B4-BE49-F238E27FC236}">
                <a16:creationId xmlns:a16="http://schemas.microsoft.com/office/drawing/2014/main" id="{C5A74BBD-F4FF-4A8D-BD34-2565E334D1B1}"/>
              </a:ext>
            </a:extLst>
          </p:cNvPr>
          <p:cNvSpPr>
            <a:spLocks noGrp="1"/>
          </p:cNvSpPr>
          <p:nvPr>
            <p:ph type="body" sz="quarter" idx="16"/>
          </p:nvPr>
        </p:nvSpPr>
        <p:spPr>
          <a:solidFill>
            <a:schemeClr val="accent2"/>
          </a:solidFill>
          <a:ln>
            <a:noFill/>
          </a:ln>
        </p:spPr>
        <p:txBody>
          <a:bodyPr spcFirstLastPara="1" wrap="square" lIns="91425" tIns="91425" rIns="91425" bIns="91425" anchor="ctr" anchorCtr="0"/>
          <a:lstStyle/>
          <a:p>
            <a:endParaRPr lang="es-ES" sz="1100" cap="all" dirty="0"/>
          </a:p>
        </p:txBody>
      </p:sp>
      <p:pic>
        <p:nvPicPr>
          <p:cNvPr id="10" name="Picture 9">
            <a:extLst>
              <a:ext uri="{FF2B5EF4-FFF2-40B4-BE49-F238E27FC236}">
                <a16:creationId xmlns:a16="http://schemas.microsoft.com/office/drawing/2014/main" id="{E5408ABA-9118-4C60-8867-06E2F8682F24}"/>
              </a:ext>
            </a:extLst>
          </p:cNvPr>
          <p:cNvPicPr>
            <a:picLocks noChangeAspect="1"/>
          </p:cNvPicPr>
          <p:nvPr/>
        </p:nvPicPr>
        <p:blipFill>
          <a:blip r:embed="rId3"/>
          <a:stretch>
            <a:fillRect/>
          </a:stretch>
        </p:blipFill>
        <p:spPr>
          <a:xfrm>
            <a:off x="8206917" y="103976"/>
            <a:ext cx="872011" cy="956215"/>
          </a:xfrm>
          <a:prstGeom prst="rect">
            <a:avLst/>
          </a:prstGeom>
        </p:spPr>
      </p:pic>
      <p:sp>
        <p:nvSpPr>
          <p:cNvPr id="3" name="TextBox 2">
            <a:extLst>
              <a:ext uri="{FF2B5EF4-FFF2-40B4-BE49-F238E27FC236}">
                <a16:creationId xmlns:a16="http://schemas.microsoft.com/office/drawing/2014/main" id="{13A839BF-CFD7-0921-3EF2-C90B0B000B4E}"/>
              </a:ext>
            </a:extLst>
          </p:cNvPr>
          <p:cNvSpPr txBox="1"/>
          <p:nvPr/>
        </p:nvSpPr>
        <p:spPr>
          <a:xfrm>
            <a:off x="2123728" y="1169527"/>
            <a:ext cx="5616625" cy="369332"/>
          </a:xfrm>
          <a:prstGeom prst="rect">
            <a:avLst/>
          </a:prstGeom>
          <a:noFill/>
          <a:ln>
            <a:noFill/>
          </a:ln>
        </p:spPr>
        <p:txBody>
          <a:bodyPr wrap="square" rtlCol="0">
            <a:spAutoFit/>
          </a:bodyPr>
          <a:lstStyle/>
          <a:p>
            <a:r>
              <a:rPr lang="en-US" b="1" dirty="0">
                <a:solidFill>
                  <a:srgbClr val="FF0000"/>
                </a:solidFill>
              </a:rPr>
              <a:t>What causes the Thermal Runaway effect???</a:t>
            </a:r>
            <a:endParaRPr lang="es-ES" b="1" dirty="0">
              <a:solidFill>
                <a:srgbClr val="FF0000"/>
              </a:solidFill>
            </a:endParaRPr>
          </a:p>
        </p:txBody>
      </p:sp>
      <p:sp>
        <p:nvSpPr>
          <p:cNvPr id="5" name="TextBox 4">
            <a:extLst>
              <a:ext uri="{FF2B5EF4-FFF2-40B4-BE49-F238E27FC236}">
                <a16:creationId xmlns:a16="http://schemas.microsoft.com/office/drawing/2014/main" id="{20A6B962-D8B4-03D1-4D4F-3752B876E37B}"/>
              </a:ext>
            </a:extLst>
          </p:cNvPr>
          <p:cNvSpPr txBox="1"/>
          <p:nvPr/>
        </p:nvSpPr>
        <p:spPr>
          <a:xfrm>
            <a:off x="444324" y="2134011"/>
            <a:ext cx="7791557" cy="4062651"/>
          </a:xfrm>
          <a:prstGeom prst="rect">
            <a:avLst/>
          </a:prstGeom>
          <a:noFill/>
        </p:spPr>
        <p:txBody>
          <a:bodyPr wrap="none" rtlCol="0">
            <a:spAutoFit/>
          </a:bodyPr>
          <a:lstStyle/>
          <a:p>
            <a:pPr marL="285750" indent="-285750">
              <a:buFontTx/>
              <a:buChar char="-"/>
            </a:pPr>
            <a:r>
              <a:rPr lang="en-US" sz="1600" dirty="0"/>
              <a:t>Over-charging (Li metal deposits in the anode –dendrite growth-)</a:t>
            </a:r>
          </a:p>
          <a:p>
            <a:endParaRPr lang="en-US" sz="1600" dirty="0"/>
          </a:p>
          <a:p>
            <a:pPr marL="285750" indent="-285750">
              <a:buFontTx/>
              <a:buChar char="-"/>
            </a:pPr>
            <a:r>
              <a:rPr lang="en-US" sz="1600" dirty="0"/>
              <a:t>Over-discharging (Cu particles are released in the electrolyte –higher risk of </a:t>
            </a:r>
            <a:r>
              <a:rPr lang="en-US" sz="1600" dirty="0" err="1"/>
              <a:t>shortcircuit</a:t>
            </a:r>
            <a:r>
              <a:rPr lang="en-US" sz="1600" dirty="0"/>
              <a:t>-)</a:t>
            </a:r>
          </a:p>
          <a:p>
            <a:endParaRPr lang="en-US" sz="1600" dirty="0"/>
          </a:p>
          <a:p>
            <a:pPr marL="285750" indent="-285750">
              <a:buFontTx/>
              <a:buChar char="-"/>
            </a:pPr>
            <a:r>
              <a:rPr lang="en-US" sz="1600" dirty="0"/>
              <a:t>Exposure to excessive temperatures</a:t>
            </a:r>
          </a:p>
          <a:p>
            <a:endParaRPr lang="en-US" sz="1600" dirty="0"/>
          </a:p>
          <a:p>
            <a:pPr marL="285750" indent="-285750">
              <a:buFontTx/>
              <a:buChar char="-"/>
            </a:pPr>
            <a:r>
              <a:rPr lang="en-US" sz="1600" dirty="0"/>
              <a:t>External short circuits (faulty wiring)</a:t>
            </a:r>
          </a:p>
          <a:p>
            <a:pPr marL="285750" indent="-285750">
              <a:buFontTx/>
              <a:buChar char="-"/>
            </a:pPr>
            <a:endParaRPr lang="en-US" sz="1600" dirty="0"/>
          </a:p>
          <a:p>
            <a:pPr marL="285750" indent="-285750">
              <a:buFontTx/>
              <a:buChar char="-"/>
            </a:pPr>
            <a:r>
              <a:rPr lang="en-US" sz="1600" b="1" dirty="0">
                <a:solidFill>
                  <a:srgbClr val="FF0000"/>
                </a:solidFill>
              </a:rPr>
              <a:t>Internal </a:t>
            </a:r>
            <a:r>
              <a:rPr lang="en-US" sz="1600" b="1" dirty="0" err="1">
                <a:solidFill>
                  <a:srgbClr val="FF0000"/>
                </a:solidFill>
              </a:rPr>
              <a:t>shortings</a:t>
            </a:r>
            <a:r>
              <a:rPr lang="en-US" sz="1600" dirty="0"/>
              <a:t>:</a:t>
            </a:r>
          </a:p>
          <a:p>
            <a:pPr marL="742950" lvl="1" indent="-285750">
              <a:buFont typeface="Arial" panose="020B0604020202020204" pitchFamily="34" charset="0"/>
              <a:buChar char="•"/>
            </a:pPr>
            <a:r>
              <a:rPr lang="en-US" sz="1600" dirty="0"/>
              <a:t>External debris penetration</a:t>
            </a:r>
          </a:p>
          <a:p>
            <a:pPr marL="742950" lvl="1" indent="-285750">
              <a:buFont typeface="Arial" panose="020B0604020202020204" pitchFamily="34" charset="0"/>
              <a:buChar char="•"/>
            </a:pPr>
            <a:r>
              <a:rPr lang="en-US" sz="1600" dirty="0"/>
              <a:t>Vehicle collision</a:t>
            </a:r>
          </a:p>
          <a:p>
            <a:pPr marL="742950" lvl="1" indent="-285750">
              <a:buFont typeface="Arial" panose="020B0604020202020204" pitchFamily="34" charset="0"/>
              <a:buChar char="•"/>
            </a:pPr>
            <a:r>
              <a:rPr lang="en-US" sz="1600" dirty="0"/>
              <a:t>Mechanical deformation and Impact</a:t>
            </a:r>
          </a:p>
          <a:p>
            <a:pPr marL="742950" lvl="1" indent="-285750">
              <a:buFont typeface="Arial" panose="020B0604020202020204" pitchFamily="34" charset="0"/>
              <a:buChar char="•"/>
            </a:pPr>
            <a:r>
              <a:rPr lang="en-US" sz="1600" dirty="0"/>
              <a:t>Flawed separators</a:t>
            </a:r>
          </a:p>
          <a:p>
            <a:pPr marL="742950" lvl="1" indent="-285750">
              <a:buFont typeface="Arial" panose="020B0604020202020204" pitchFamily="34" charset="0"/>
              <a:buChar char="•"/>
            </a:pPr>
            <a:r>
              <a:rPr lang="en-US" sz="1600" dirty="0"/>
              <a:t>Desings/assembly errors (misalignments)</a:t>
            </a:r>
          </a:p>
          <a:p>
            <a:pPr marL="742950" lvl="1" indent="-285750">
              <a:buFont typeface="Arial" panose="020B0604020202020204" pitchFamily="34" charset="0"/>
              <a:buChar char="•"/>
            </a:pPr>
            <a:r>
              <a:rPr lang="en-US" sz="1600" dirty="0">
                <a:solidFill>
                  <a:srgbClr val="FF0000"/>
                </a:solidFill>
              </a:rPr>
              <a:t>Lithium dendrite formation (C-rate, T charge)</a:t>
            </a:r>
          </a:p>
          <a:p>
            <a:pPr marL="285750" indent="-285750">
              <a:buFontTx/>
              <a:buChar char="-"/>
            </a:pPr>
            <a:endParaRPr lang="es-ES" dirty="0"/>
          </a:p>
        </p:txBody>
      </p:sp>
      <p:sp>
        <p:nvSpPr>
          <p:cNvPr id="6" name="TextBox 5">
            <a:extLst>
              <a:ext uri="{FF2B5EF4-FFF2-40B4-BE49-F238E27FC236}">
                <a16:creationId xmlns:a16="http://schemas.microsoft.com/office/drawing/2014/main" id="{1C579A3B-945C-401F-1944-7E981489742A}"/>
              </a:ext>
            </a:extLst>
          </p:cNvPr>
          <p:cNvSpPr txBox="1"/>
          <p:nvPr/>
        </p:nvSpPr>
        <p:spPr>
          <a:xfrm>
            <a:off x="1259632" y="1667999"/>
            <a:ext cx="1368152" cy="369332"/>
          </a:xfrm>
          <a:prstGeom prst="rect">
            <a:avLst/>
          </a:prstGeom>
          <a:noFill/>
          <a:ln>
            <a:noFill/>
          </a:ln>
        </p:spPr>
        <p:txBody>
          <a:bodyPr wrap="square" rtlCol="0">
            <a:spAutoFit/>
          </a:bodyPr>
          <a:lstStyle/>
          <a:p>
            <a:r>
              <a:rPr lang="en-US" b="1" dirty="0">
                <a:solidFill>
                  <a:schemeClr val="accent1">
                    <a:lumMod val="75000"/>
                  </a:schemeClr>
                </a:solidFill>
              </a:rPr>
              <a:t>External</a:t>
            </a:r>
            <a:endParaRPr lang="es-ES" b="1" dirty="0">
              <a:solidFill>
                <a:schemeClr val="accent1">
                  <a:lumMod val="75000"/>
                </a:schemeClr>
              </a:solidFill>
            </a:endParaRPr>
          </a:p>
        </p:txBody>
      </p:sp>
      <p:sp>
        <p:nvSpPr>
          <p:cNvPr id="7" name="TextBox 6">
            <a:extLst>
              <a:ext uri="{FF2B5EF4-FFF2-40B4-BE49-F238E27FC236}">
                <a16:creationId xmlns:a16="http://schemas.microsoft.com/office/drawing/2014/main" id="{2E164081-A5D1-9C6D-C761-CD4841751788}"/>
              </a:ext>
            </a:extLst>
          </p:cNvPr>
          <p:cNvSpPr txBox="1"/>
          <p:nvPr/>
        </p:nvSpPr>
        <p:spPr>
          <a:xfrm>
            <a:off x="6696236" y="1681157"/>
            <a:ext cx="1368152" cy="369332"/>
          </a:xfrm>
          <a:prstGeom prst="rect">
            <a:avLst/>
          </a:prstGeom>
          <a:noFill/>
          <a:ln>
            <a:noFill/>
          </a:ln>
        </p:spPr>
        <p:txBody>
          <a:bodyPr wrap="square" rtlCol="0">
            <a:spAutoFit/>
          </a:bodyPr>
          <a:lstStyle/>
          <a:p>
            <a:r>
              <a:rPr lang="en-US" b="1" dirty="0">
                <a:solidFill>
                  <a:schemeClr val="accent1">
                    <a:lumMod val="75000"/>
                  </a:schemeClr>
                </a:solidFill>
              </a:rPr>
              <a:t>Internal</a:t>
            </a:r>
            <a:endParaRPr lang="es-ES" b="1" dirty="0">
              <a:solidFill>
                <a:schemeClr val="accent1">
                  <a:lumMod val="75000"/>
                </a:schemeClr>
              </a:solidFill>
            </a:endParaRPr>
          </a:p>
        </p:txBody>
      </p:sp>
      <p:pic>
        <p:nvPicPr>
          <p:cNvPr id="6148" name="Picture 4" descr="Kapton tape-assisted Z-stacking cell for enhanced safety. (a) Schematic...  | Download Scientific Diagram">
            <a:extLst>
              <a:ext uri="{FF2B5EF4-FFF2-40B4-BE49-F238E27FC236}">
                <a16:creationId xmlns:a16="http://schemas.microsoft.com/office/drawing/2014/main" id="{FBDA96F8-AB18-E931-ABF2-86C4319C4B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9144" y="3120781"/>
            <a:ext cx="3082255" cy="19073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874AF5B-9421-43F7-7AC3-E5956710A7D3}"/>
              </a:ext>
            </a:extLst>
          </p:cNvPr>
          <p:cNvPicPr>
            <a:picLocks noChangeAspect="1"/>
          </p:cNvPicPr>
          <p:nvPr/>
        </p:nvPicPr>
        <p:blipFill>
          <a:blip r:embed="rId5"/>
          <a:stretch>
            <a:fillRect/>
          </a:stretch>
        </p:blipFill>
        <p:spPr>
          <a:xfrm>
            <a:off x="6020911" y="5332381"/>
            <a:ext cx="2535861" cy="1459433"/>
          </a:xfrm>
          <a:prstGeom prst="rect">
            <a:avLst/>
          </a:prstGeom>
        </p:spPr>
      </p:pic>
    </p:spTree>
    <p:extLst>
      <p:ext uri="{BB962C8B-B14F-4D97-AF65-F5344CB8AC3E}">
        <p14:creationId xmlns:p14="http://schemas.microsoft.com/office/powerpoint/2010/main" val="3201387561"/>
      </p:ext>
    </p:extLst>
  </p:cSld>
  <p:clrMapOvr>
    <a:masterClrMapping/>
  </p:clrMapOvr>
</p:sld>
</file>

<file path=ppt/theme/theme1.xml><?xml version="1.0" encoding="utf-8"?>
<a:theme xmlns:a="http://schemas.openxmlformats.org/drawingml/2006/main" name="Tema de Office">
  <a:themeElements>
    <a:clrScheme name="CIC energiGUNE">
      <a:dk1>
        <a:sysClr val="windowText" lastClr="000000"/>
      </a:dk1>
      <a:lt1>
        <a:sysClr val="window" lastClr="FFFFFF"/>
      </a:lt1>
      <a:dk2>
        <a:srgbClr val="000000"/>
      </a:dk2>
      <a:lt2>
        <a:srgbClr val="FFFFFF"/>
      </a:lt2>
      <a:accent1>
        <a:srgbClr val="00C7B1"/>
      </a:accent1>
      <a:accent2>
        <a:srgbClr val="8EDD65"/>
      </a:accent2>
      <a:accent3>
        <a:srgbClr val="FEDB00"/>
      </a:accent3>
      <a:accent4>
        <a:srgbClr val="000000"/>
      </a:accent4>
      <a:accent5>
        <a:srgbClr val="FFFFFF"/>
      </a:accent5>
      <a:accent6>
        <a:srgbClr val="E7E6E6"/>
      </a:accent6>
      <a:hlink>
        <a:srgbClr val="00C7B1"/>
      </a:hlink>
      <a:folHlink>
        <a:srgbClr val="8EDD6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12341</TotalTime>
  <Words>2854</Words>
  <Application>Microsoft Office PowerPoint</Application>
  <PresentationFormat>On-screen Show (4:3)</PresentationFormat>
  <Paragraphs>398</Paragraphs>
  <Slides>26</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DIN Pro Cond Bold</vt:lpstr>
      <vt:lpstr>Georgia</vt:lpstr>
      <vt:lpstr>Tahoma</vt:lpstr>
      <vt:lpstr>Verdana</vt:lpstr>
      <vt:lpstr>Wingdings</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CIC energiGUNE</dc:title>
  <dc:creator>Begoña Ortiz de Latierro</dc:creator>
  <cp:lastModifiedBy>Roberto Pacios</cp:lastModifiedBy>
  <cp:revision>445</cp:revision>
  <dcterms:created xsi:type="dcterms:W3CDTF">2018-09-12T04:20:26Z</dcterms:created>
  <dcterms:modified xsi:type="dcterms:W3CDTF">2025-03-10T11:46:07Z</dcterms:modified>
</cp:coreProperties>
</file>